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8" r:id="rId4"/>
    <p:sldId id="257" r:id="rId5"/>
    <p:sldId id="259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84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43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9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186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00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06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410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026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74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51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19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617F2-77D9-47A3-A8ED-41A627C5263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E838C-358D-4191-980B-5397036E5C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536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/>
              <a:t>Elektrický výkon </a:t>
            </a:r>
            <a:r>
              <a:rPr lang="cs-CZ" sz="3600" b="1" dirty="0" smtClean="0"/>
              <a:t> 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smtClean="0">
                <a:solidFill>
                  <a:schemeClr val="bg1"/>
                </a:solidFill>
              </a:rPr>
              <a:t> a </a:t>
            </a:r>
            <a:r>
              <a:rPr lang="cs-CZ" sz="2400" dirty="0" smtClean="0">
                <a:solidFill>
                  <a:schemeClr val="bg1"/>
                </a:solidFill>
              </a:rPr>
              <a:t>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40368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osmý -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Elektrický výkon </a:t>
                      </a:r>
                      <a:r>
                        <a:rPr lang="cs-CZ" smtClean="0"/>
                        <a:t>a </a:t>
                      </a:r>
                      <a:r>
                        <a:rPr lang="cs-CZ" smtClean="0"/>
                        <a:t>příkon - </a:t>
                      </a:r>
                      <a:r>
                        <a:rPr lang="cs-CZ" dirty="0" smtClean="0"/>
                        <a:t>teorie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VY_32_INOVACE_26_FVAC10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17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067183" y="980728"/>
            <a:ext cx="4809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Elektrický výkon a příkon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15617" y="2420888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Elektrický výkon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 smtClean="0"/>
              <a:t>je fyzikální veličina, která vyjadřuje </a:t>
            </a:r>
            <a:r>
              <a:rPr lang="cs-CZ" sz="3200" dirty="0" smtClean="0">
                <a:solidFill>
                  <a:srgbClr val="FF0000"/>
                </a:solidFill>
              </a:rPr>
              <a:t>vykonanou</a:t>
            </a:r>
            <a:r>
              <a:rPr lang="cs-CZ" sz="3200" dirty="0" smtClean="0"/>
              <a:t> elektrickou práci za jednotku </a:t>
            </a:r>
            <a:r>
              <a:rPr lang="cs-CZ" sz="3200" dirty="0" smtClean="0">
                <a:solidFill>
                  <a:srgbClr val="FF0000"/>
                </a:solidFill>
              </a:rPr>
              <a:t>času  elektrickým spotřebičem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259632" y="4149080"/>
            <a:ext cx="65162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Značí se písmenem </a:t>
            </a:r>
            <a:r>
              <a:rPr lang="cs-CZ" sz="3200" i="1" dirty="0" smtClean="0">
                <a:solidFill>
                  <a:srgbClr val="FF0000"/>
                </a:solidFill>
              </a:rPr>
              <a:t>P</a:t>
            </a:r>
            <a:r>
              <a:rPr lang="cs-CZ" sz="3200" dirty="0" smtClean="0"/>
              <a:t> a jeho jednotkou je watt, značený písmenem </a:t>
            </a:r>
            <a:r>
              <a:rPr lang="cs-CZ" sz="3200" dirty="0" smtClean="0">
                <a:solidFill>
                  <a:srgbClr val="FF0000"/>
                </a:solidFill>
              </a:rPr>
              <a:t>W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475656" y="5589240"/>
            <a:ext cx="1514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P = U.I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762950" y="5661248"/>
            <a:ext cx="1961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W  - Watt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6885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043609" y="764704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Žárovkou prochází elektrický proud 200mA a je na ni naměřeno napětí 230 V. Určete výkon elektrického proudu v žárovce.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15616" y="2420888"/>
            <a:ext cx="301877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U = 230V</a:t>
            </a:r>
          </a:p>
          <a:p>
            <a:r>
              <a:rPr lang="cs-CZ" sz="3200" dirty="0" smtClean="0"/>
              <a:t>I = 200mA = 0,2A</a:t>
            </a:r>
          </a:p>
          <a:p>
            <a:r>
              <a:rPr lang="cs-CZ" sz="3200" dirty="0" smtClean="0"/>
              <a:t>P = ? W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15616" y="4149080"/>
            <a:ext cx="3170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P = U. I = 230 . 0,2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115616" y="4869160"/>
            <a:ext cx="1755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P = 46 W 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115616" y="5589240"/>
            <a:ext cx="71736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Elektrický proud v žárovce má výkon 46 W.</a:t>
            </a:r>
            <a:endParaRPr lang="cs-CZ" sz="3200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328147"/>
            <a:ext cx="1733550" cy="300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24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Příkon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83568" y="4653136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Kde </a:t>
            </a:r>
            <a:r>
              <a:rPr lang="cs-CZ" sz="3200" i="1" dirty="0" smtClean="0"/>
              <a:t>E</a:t>
            </a:r>
            <a:r>
              <a:rPr lang="cs-CZ" sz="3200" dirty="0" smtClean="0"/>
              <a:t> je spotřebovaná energie ,</a:t>
            </a:r>
            <a:r>
              <a:rPr lang="cs-CZ" sz="3200" i="1" dirty="0" smtClean="0"/>
              <a:t>t</a:t>
            </a:r>
            <a:r>
              <a:rPr lang="cs-CZ" sz="3200" dirty="0" smtClean="0"/>
              <a:t> je čas za který byla energie spotřebována.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39552" y="1643316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Příkon je fyzikální veličina, která vyjadřuje množství </a:t>
            </a:r>
            <a:r>
              <a:rPr lang="cs-CZ" sz="3200" dirty="0" smtClean="0">
                <a:solidFill>
                  <a:srgbClr val="FF0000"/>
                </a:solidFill>
              </a:rPr>
              <a:t>energie spotřebované </a:t>
            </a:r>
            <a:r>
              <a:rPr lang="cs-CZ" sz="3200" dirty="0" smtClean="0"/>
              <a:t>spotřebičem za jednotku času.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691680" y="3574757"/>
            <a:ext cx="46793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P = E/t = U. I . t / t = U . </a:t>
            </a:r>
            <a:r>
              <a:rPr lang="cs-CZ" sz="3600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588224" y="3573016"/>
            <a:ext cx="161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W - watt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1827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76672"/>
            <a:ext cx="90730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Příkon se udává u všech elektrických spotřebičů, abychom je připojili ke správnému zdroji napětí.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5496" y="3861048"/>
            <a:ext cx="9289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Podle příkonu je taky elektrický obvod konstruován a jištěn pojistkou nebo jističem aby se nepoškodil zdroj.</a:t>
            </a:r>
            <a:endParaRPr lang="cs-CZ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75610" y="3773869"/>
            <a:ext cx="1344707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557050"/>
            <a:ext cx="2315471" cy="2376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44978"/>
            <a:ext cx="2208361" cy="157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330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404664"/>
            <a:ext cx="78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Do zásuvkového elektrického obvodu o napětí 230V jištěného jističem 16 A jsme připojili varnou konvici o příkonu 2000W a  žehličku o příkonu 1800 W .</a:t>
            </a:r>
          </a:p>
          <a:p>
            <a:r>
              <a:rPr lang="cs-CZ" sz="2800" dirty="0" smtClean="0"/>
              <a:t>Budou tyto spotřebiče  v provozu ? Vypočítej el. proud protékající el. obvodem jsou </a:t>
            </a:r>
            <a:r>
              <a:rPr lang="cs-CZ" sz="2800" dirty="0" err="1" smtClean="0"/>
              <a:t>-li</a:t>
            </a:r>
            <a:r>
              <a:rPr lang="cs-CZ" sz="2800" dirty="0" smtClean="0"/>
              <a:t>  el. spotřebiče zapojeny vedle  sebe. - zdůvodni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3568" y="3068960"/>
            <a:ext cx="233749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</a:t>
            </a:r>
            <a:r>
              <a:rPr lang="cs-CZ" sz="2800" baseline="-25000" dirty="0" smtClean="0"/>
              <a:t>p1   </a:t>
            </a:r>
            <a:r>
              <a:rPr lang="cs-CZ" sz="2800" dirty="0" smtClean="0"/>
              <a:t> =  2000 W</a:t>
            </a:r>
          </a:p>
          <a:p>
            <a:r>
              <a:rPr lang="cs-CZ" sz="2800" dirty="0" smtClean="0"/>
              <a:t>P</a:t>
            </a:r>
            <a:r>
              <a:rPr lang="cs-CZ" sz="2800" baseline="-25000" dirty="0" smtClean="0"/>
              <a:t>p2</a:t>
            </a:r>
            <a:r>
              <a:rPr lang="cs-CZ" sz="2800" dirty="0" smtClean="0"/>
              <a:t>   =  1800 W</a:t>
            </a:r>
          </a:p>
          <a:p>
            <a:r>
              <a:rPr lang="cs-CZ" sz="2800" dirty="0" smtClean="0"/>
              <a:t>U     =   230 V</a:t>
            </a:r>
          </a:p>
          <a:p>
            <a:r>
              <a:rPr lang="cs-CZ" sz="2800" dirty="0" smtClean="0"/>
              <a:t>I    = ?</a:t>
            </a:r>
          </a:p>
          <a:p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4705980"/>
            <a:ext cx="13372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I = P / U</a:t>
            </a:r>
            <a:endParaRPr lang="cs-CZ" sz="28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683568" y="5157192"/>
            <a:ext cx="25619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I =</a:t>
            </a:r>
            <a:r>
              <a:rPr lang="cs-CZ" sz="2800" baseline="-25000" dirty="0"/>
              <a:t> </a:t>
            </a:r>
            <a:r>
              <a:rPr lang="cs-CZ" sz="2800" dirty="0"/>
              <a:t>(</a:t>
            </a:r>
            <a:r>
              <a:rPr lang="cs-CZ" sz="2800" baseline="-25000" dirty="0"/>
              <a:t> </a:t>
            </a:r>
            <a:r>
              <a:rPr lang="cs-CZ" sz="2800" dirty="0"/>
              <a:t>P</a:t>
            </a:r>
            <a:r>
              <a:rPr lang="cs-CZ" sz="2800" baseline="-25000" dirty="0"/>
              <a:t>p1</a:t>
            </a:r>
            <a:r>
              <a:rPr lang="cs-CZ" sz="2800" dirty="0"/>
              <a:t> + P</a:t>
            </a:r>
            <a:r>
              <a:rPr lang="cs-CZ" sz="2800" baseline="-25000" dirty="0"/>
              <a:t>p2</a:t>
            </a:r>
            <a:r>
              <a:rPr lang="cs-CZ" sz="2800" dirty="0"/>
              <a:t> ): U</a:t>
            </a:r>
          </a:p>
          <a:p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72082" y="5661248"/>
            <a:ext cx="3611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I = (2000 + 1800 ) : 230 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83402" y="6074132"/>
            <a:ext cx="1728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I = 16,52 A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499992" y="4077072"/>
            <a:ext cx="49685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Tyto spotřebiče nebudou             v provozu, protože elektrický obvod je přetížen, protéká jím  </a:t>
            </a:r>
            <a:r>
              <a:rPr lang="cs-CZ" sz="2800" dirty="0" err="1" smtClean="0"/>
              <a:t>el.proud</a:t>
            </a:r>
            <a:r>
              <a:rPr lang="cs-CZ" sz="2800" dirty="0" smtClean="0"/>
              <a:t> 16,52 A  </a:t>
            </a:r>
            <a:r>
              <a:rPr lang="cs-CZ" sz="2800" dirty="0" err="1" smtClean="0"/>
              <a:t>a</a:t>
            </a:r>
            <a:r>
              <a:rPr lang="cs-CZ" sz="2800" dirty="0" smtClean="0"/>
              <a:t>  jistič má hodnotu 16 A.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589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" grpId="0"/>
      <p:bldP spid="3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341</Words>
  <Application>Microsoft Office PowerPoint</Application>
  <PresentationFormat>Předvádění na obrazovce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Elektrický výkon  </vt:lpstr>
      <vt:lpstr>Prezentace aplikace PowerPoint</vt:lpstr>
      <vt:lpstr>Prezentace aplikace PowerPoint</vt:lpstr>
      <vt:lpstr>Příkon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Rozkopalová, Vladimíra</cp:lastModifiedBy>
  <cp:revision>29</cp:revision>
  <dcterms:created xsi:type="dcterms:W3CDTF">2012-12-30T18:55:56Z</dcterms:created>
  <dcterms:modified xsi:type="dcterms:W3CDTF">2014-06-11T09:49:02Z</dcterms:modified>
</cp:coreProperties>
</file>