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4991-1188-4E8C-BB58-4714234D3222}" type="datetimeFigureOut">
              <a:rPr lang="cs-CZ" smtClean="0"/>
              <a:t>11.6.2014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70E5-A735-461B-A244-DC4B00BF39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1860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4991-1188-4E8C-BB58-4714234D3222}" type="datetimeFigureOut">
              <a:rPr lang="cs-CZ" smtClean="0"/>
              <a:t>11.6.2014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70E5-A735-461B-A244-DC4B00BF39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6384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4991-1188-4E8C-BB58-4714234D3222}" type="datetimeFigureOut">
              <a:rPr lang="cs-CZ" smtClean="0"/>
              <a:t>11.6.2014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70E5-A735-461B-A244-DC4B00BF39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4421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4991-1188-4E8C-BB58-4714234D3222}" type="datetimeFigureOut">
              <a:rPr lang="cs-CZ" smtClean="0"/>
              <a:t>11.6.2014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70E5-A735-461B-A244-DC4B00BF39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3938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4991-1188-4E8C-BB58-4714234D3222}" type="datetimeFigureOut">
              <a:rPr lang="cs-CZ" smtClean="0"/>
              <a:t>11.6.2014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70E5-A735-461B-A244-DC4B00BF39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6526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4991-1188-4E8C-BB58-4714234D3222}" type="datetimeFigureOut">
              <a:rPr lang="cs-CZ" smtClean="0"/>
              <a:t>11.6.2014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70E5-A735-461B-A244-DC4B00BF39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9634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4991-1188-4E8C-BB58-4714234D3222}" type="datetimeFigureOut">
              <a:rPr lang="cs-CZ" smtClean="0"/>
              <a:t>11.6.2014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70E5-A735-461B-A244-DC4B00BF39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4647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4991-1188-4E8C-BB58-4714234D3222}" type="datetimeFigureOut">
              <a:rPr lang="cs-CZ" smtClean="0"/>
              <a:t>11.6.2014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70E5-A735-461B-A244-DC4B00BF39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9623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4991-1188-4E8C-BB58-4714234D3222}" type="datetimeFigureOut">
              <a:rPr lang="cs-CZ" smtClean="0"/>
              <a:t>11.6.2014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70E5-A735-461B-A244-DC4B00BF39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2573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4991-1188-4E8C-BB58-4714234D3222}" type="datetimeFigureOut">
              <a:rPr lang="cs-CZ" smtClean="0"/>
              <a:t>11.6.2014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70E5-A735-461B-A244-DC4B00BF39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9780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4991-1188-4E8C-BB58-4714234D3222}" type="datetimeFigureOut">
              <a:rPr lang="cs-CZ" smtClean="0"/>
              <a:t>11.6.2014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70E5-A735-461B-A244-DC4B00BF39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2460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04991-1188-4E8C-BB58-4714234D3222}" type="datetimeFigureOut">
              <a:rPr lang="cs-CZ" smtClean="0"/>
              <a:t>11.6.2014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B70E5-A735-461B-A244-DC4B00BF39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599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685800" y="1772816"/>
            <a:ext cx="77724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 smtClean="0"/>
              <a:t>Měření elektrického proudu</a:t>
            </a:r>
            <a:endParaRPr lang="cs-CZ" sz="3600" b="1" dirty="0"/>
          </a:p>
        </p:txBody>
      </p:sp>
      <p:sp>
        <p:nvSpPr>
          <p:cNvPr id="5" name="Obdélník 4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359532" y="6207695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Gymn</a:t>
            </a:r>
            <a:r>
              <a:rPr lang="cs-CZ" sz="2400" dirty="0" err="1" smtClean="0">
                <a:solidFill>
                  <a:schemeClr val="bg1"/>
                </a:solidFill>
              </a:rPr>
              <a:t>ázium</a:t>
            </a:r>
            <a:r>
              <a:rPr lang="cs-CZ" sz="2400" dirty="0" smtClean="0">
                <a:solidFill>
                  <a:schemeClr val="bg1"/>
                </a:solidFill>
              </a:rPr>
              <a:t> a Jazyková škola s právem státní jazykové zkoušky Zlín</a:t>
            </a:r>
            <a:endParaRPr lang="cs-CZ" sz="2400" dirty="0">
              <a:solidFill>
                <a:schemeClr val="bg1"/>
              </a:solidFill>
            </a:endParaRPr>
          </a:p>
        </p:txBody>
      </p:sp>
      <p:cxnSp>
        <p:nvCxnSpPr>
          <p:cNvPr id="7" name="Přímá spojnice 6"/>
          <p:cNvCxnSpPr/>
          <p:nvPr/>
        </p:nvCxnSpPr>
        <p:spPr>
          <a:xfrm>
            <a:off x="727714" y="2348880"/>
            <a:ext cx="7669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592964"/>
              </p:ext>
            </p:extLst>
          </p:nvPr>
        </p:nvGraphicFramePr>
        <p:xfrm>
          <a:off x="729020" y="2492896"/>
          <a:ext cx="7666515" cy="25654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65106"/>
                <a:gridCol w="5201409"/>
              </a:tblGrid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effectLst/>
                        </a:rPr>
                        <a:t>Tematická oblast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 Fyzika</a:t>
                      </a:r>
                      <a:endParaRPr lang="cs-CZ" dirty="0"/>
                    </a:p>
                  </a:txBody>
                  <a:tcPr/>
                </a:tc>
              </a:tr>
              <a:tr h="35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effectLst/>
                        </a:rPr>
                        <a:t>Datum vytvoření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30.7.2012</a:t>
                      </a:r>
                      <a:endParaRPr lang="cs-CZ" dirty="0"/>
                    </a:p>
                  </a:txBody>
                  <a:tcPr/>
                </a:tc>
              </a:tr>
              <a:tr h="3435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 smtClean="0"/>
                        <a:t>Ročník 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Osmý - tercie</a:t>
                      </a:r>
                      <a:endParaRPr lang="cs-CZ" dirty="0"/>
                    </a:p>
                  </a:txBody>
                  <a:tcPr/>
                </a:tc>
              </a:tr>
              <a:tr h="332720">
                <a:tc>
                  <a:txBody>
                    <a:bodyPr/>
                    <a:lstStyle/>
                    <a:p>
                      <a:r>
                        <a:rPr lang="cs-CZ" b="1" dirty="0" smtClean="0"/>
                        <a:t>Stručný obsah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Měření elektrického </a:t>
                      </a:r>
                      <a:r>
                        <a:rPr lang="cs-CZ" dirty="0" smtClean="0"/>
                        <a:t>proudu – teorie</a:t>
                      </a:r>
                      <a:r>
                        <a:rPr lang="cs-CZ" baseline="0" dirty="0" smtClean="0"/>
                        <a:t> a příklady</a:t>
                      </a:r>
                      <a:endParaRPr lang="cs-CZ" dirty="0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cs-CZ" sz="1800" b="1" kern="1200" dirty="0" smtClean="0">
                          <a:effectLst/>
                        </a:rPr>
                        <a:t>Způsob využití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Opakování</a:t>
                      </a:r>
                      <a:r>
                        <a:rPr lang="cs-CZ" baseline="0" dirty="0" smtClean="0"/>
                        <a:t> učiva a procvičení na příkladech</a:t>
                      </a:r>
                      <a:endParaRPr lang="cs-CZ" dirty="0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cs-CZ" sz="1800" b="1" kern="1200" dirty="0" smtClean="0">
                          <a:effectLst/>
                        </a:rPr>
                        <a:t>Autor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Mgr. Albert Vacek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b="1" kern="1200" dirty="0" smtClean="0">
                          <a:effectLst/>
                        </a:rPr>
                        <a:t>Kód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mtClean="0"/>
                        <a:t>VY_32_INOVACE_26_FVAC12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64" y="188640"/>
            <a:ext cx="77438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54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" b="98607" l="9991" r="89964">
                        <a14:backgroundMark x1="39691" y1="10115" x2="38420" y2="71956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2160" cy="4509120"/>
          </a:xfrm>
          <a:prstGeom prst="rect">
            <a:avLst/>
          </a:prstGeom>
        </p:spPr>
      </p:pic>
      <p:sp>
        <p:nvSpPr>
          <p:cNvPr id="3" name="TextovéPole 4"/>
          <p:cNvSpPr txBox="1"/>
          <p:nvPr/>
        </p:nvSpPr>
        <p:spPr>
          <a:xfrm>
            <a:off x="611560" y="4489956"/>
            <a:ext cx="4904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 smtClean="0"/>
              <a:t>Jaký je zvolený rozsah stupnice ?</a:t>
            </a:r>
            <a:endParaRPr lang="cs-CZ" sz="2800" dirty="0"/>
          </a:p>
        </p:txBody>
      </p:sp>
      <p:sp>
        <p:nvSpPr>
          <p:cNvPr id="5" name="TextovéPole 6"/>
          <p:cNvSpPr txBox="1"/>
          <p:nvPr/>
        </p:nvSpPr>
        <p:spPr>
          <a:xfrm>
            <a:off x="691444" y="5157192"/>
            <a:ext cx="4274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 smtClean="0"/>
              <a:t>Jaká je naměřená hodnota ?</a:t>
            </a:r>
            <a:endParaRPr lang="cs-CZ" sz="2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5868144" y="4489956"/>
            <a:ext cx="1309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200 mA</a:t>
            </a:r>
            <a:endParaRPr lang="cs-CZ" sz="28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804248" y="54188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5796136" y="5157192"/>
            <a:ext cx="1582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108,5 mA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49565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4" b="89945" l="9991" r="99183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2028" y="940668"/>
            <a:ext cx="6300192" cy="4725144"/>
          </a:xfrm>
          <a:prstGeom prst="rect">
            <a:avLst/>
          </a:prstGeom>
        </p:spPr>
      </p:pic>
      <p:sp>
        <p:nvSpPr>
          <p:cNvPr id="4" name="TextovéPole 4"/>
          <p:cNvSpPr txBox="1"/>
          <p:nvPr/>
        </p:nvSpPr>
        <p:spPr>
          <a:xfrm>
            <a:off x="3988060" y="2483314"/>
            <a:ext cx="4904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 smtClean="0"/>
              <a:t>Jaký je zvolený rozsah stupnice ?</a:t>
            </a:r>
            <a:endParaRPr lang="cs-CZ" sz="2800" dirty="0"/>
          </a:p>
        </p:txBody>
      </p:sp>
      <p:sp>
        <p:nvSpPr>
          <p:cNvPr id="6" name="TextovéPole 6"/>
          <p:cNvSpPr txBox="1"/>
          <p:nvPr/>
        </p:nvSpPr>
        <p:spPr>
          <a:xfrm>
            <a:off x="3995936" y="3841884"/>
            <a:ext cx="4274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 smtClean="0"/>
              <a:t>Jaká je naměřená hodnota ?</a:t>
            </a:r>
            <a:endParaRPr lang="cs-CZ" sz="2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5436096" y="3303240"/>
            <a:ext cx="931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20 A</a:t>
            </a:r>
            <a:endParaRPr lang="cs-CZ" sz="32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5364088" y="4653136"/>
            <a:ext cx="12426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0,11 A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01657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Měření elektrického proudu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8" b="100000" l="37330" r="81199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116632"/>
            <a:ext cx="3131840" cy="234888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971600" y="3861048"/>
            <a:ext cx="1975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Čím a jak ?</a:t>
            </a:r>
            <a:endParaRPr lang="cs-CZ" sz="32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3170" r="97366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429000"/>
            <a:ext cx="3456384" cy="259228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879" l="7922" r="89976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778" y="-99392"/>
            <a:ext cx="1923678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3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Druhy elektrických měřidel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3528" y="1844824"/>
            <a:ext cx="5280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Ručkové elektrické měřící přístroje</a:t>
            </a:r>
            <a:endParaRPr lang="cs-CZ" sz="28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3529" y="2852936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</a:rPr>
              <a:t>Měřený údaj čteme ze stupnice měřidla</a:t>
            </a:r>
            <a:endParaRPr lang="cs-CZ" sz="2400" dirty="0">
              <a:solidFill>
                <a:srgbClr val="FF00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" b="100000" l="20754" r="92416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987062"/>
            <a:ext cx="3384376" cy="253828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23529" y="3789040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Zvolíme vhodný rozsah měřidla podle velikosti  měřeného proudu</a:t>
            </a:r>
            <a:endParaRPr lang="cs-CZ" sz="2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23528" y="4653136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Pro daný rozsah zjistíme hodnotu jednoho dílku stupnice</a:t>
            </a:r>
            <a:endParaRPr lang="cs-CZ" sz="2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23528" y="5445224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Počet dílků, který naměříme vynásobíme hodnotou jednoho dílku</a:t>
            </a:r>
            <a:endParaRPr lang="cs-CZ" sz="24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3170" r="97366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109" y="1268760"/>
            <a:ext cx="3264363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9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2" b="89945" l="9991" r="89964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8032"/>
            <a:ext cx="5820138" cy="436510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9628" y="4633972"/>
            <a:ext cx="4904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Jaký je zvolený rozsah stupnice ?</a:t>
            </a:r>
            <a:endParaRPr lang="cs-CZ" sz="2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79512" y="5355213"/>
            <a:ext cx="42721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Urči hodnotu jednoho dílku.</a:t>
            </a:r>
          </a:p>
          <a:p>
            <a:endParaRPr lang="cs-CZ" sz="28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79512" y="6002124"/>
            <a:ext cx="4274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Jaká je naměřená hodnota ?</a:t>
            </a:r>
            <a:endParaRPr lang="cs-CZ" sz="2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5868144" y="4633972"/>
            <a:ext cx="657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5 A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5820139" y="5282044"/>
            <a:ext cx="930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0,5 A</a:t>
            </a:r>
            <a:endParaRPr lang="cs-CZ" sz="28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111961" y="6002124"/>
            <a:ext cx="1112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0,25 A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00482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  <p:bldP spid="3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3170" r="97366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116632"/>
            <a:ext cx="6048672" cy="453650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9628" y="4849996"/>
            <a:ext cx="4904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Jaký je zvolený rozsah stupnice ?</a:t>
            </a:r>
            <a:endParaRPr lang="cs-CZ" sz="2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79512" y="5571237"/>
            <a:ext cx="42721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Urči hodnotu jednoho dílku.</a:t>
            </a:r>
          </a:p>
          <a:p>
            <a:endParaRPr lang="cs-CZ" sz="28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79512" y="6218148"/>
            <a:ext cx="4274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Jaká je naměřená hodnota ?</a:t>
            </a:r>
            <a:endParaRPr lang="cs-CZ" sz="2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6516216" y="4849996"/>
            <a:ext cx="1309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100 mA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6588224" y="5498068"/>
            <a:ext cx="112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10 mA</a:t>
            </a:r>
            <a:endParaRPr lang="cs-CZ" sz="28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588224" y="6218148"/>
            <a:ext cx="112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60 mA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00489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  <p:bldP spid="3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99628" y="4509120"/>
            <a:ext cx="4904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Jaký je zvolený rozsah stupnice ?</a:t>
            </a:r>
            <a:endParaRPr lang="cs-CZ" sz="2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79512" y="5230361"/>
            <a:ext cx="42721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Urči hodnotu jednoho dílku.</a:t>
            </a:r>
          </a:p>
          <a:p>
            <a:endParaRPr lang="cs-CZ" sz="28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79512" y="5877272"/>
            <a:ext cx="4274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Jaká je naměřená hodnota ?</a:t>
            </a:r>
            <a:endParaRPr lang="cs-CZ" sz="28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939" l="8084" r="86876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5724128" cy="429309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146696" y="4561964"/>
            <a:ext cx="657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1 A</a:t>
            </a:r>
            <a:endParaRPr lang="cs-CZ" sz="28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090209" y="5301208"/>
            <a:ext cx="930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0,1 A</a:t>
            </a:r>
            <a:endParaRPr lang="cs-CZ" sz="28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092552" y="5858108"/>
            <a:ext cx="930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0,1 A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76584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3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99628" y="4994012"/>
            <a:ext cx="4904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Jaký je zvolený rozsah stupnice ?</a:t>
            </a:r>
            <a:endParaRPr lang="cs-CZ" sz="2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79512" y="5571237"/>
            <a:ext cx="42721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Urči hodnotu jednoho dílku.</a:t>
            </a:r>
          </a:p>
          <a:p>
            <a:endParaRPr lang="cs-CZ" sz="28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79512" y="6074132"/>
            <a:ext cx="4274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Jaká je naměřená hodnota ?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77" b="100000" l="19664" r="91190">
                        <a14:foregroundMark x1="45005" y1="10721" x2="47911" y2="25076"/>
                        <a14:foregroundMark x1="52407" y1="11750" x2="52407" y2="23683"/>
                        <a14:foregroundMark x1="77929" y1="8601" x2="82380" y2="8237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2570" y="-456183"/>
            <a:ext cx="7236295" cy="542722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6444208" y="4922004"/>
            <a:ext cx="657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2 A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6444208" y="5498068"/>
            <a:ext cx="1112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0,02 A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516216" y="6002124"/>
            <a:ext cx="930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0,1 A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58842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" b="100000" l="21208" r="93733">
                        <a14:foregroundMark x1="60718" y1="1393" x2="60718" y2="7753"/>
                        <a14:foregroundMark x1="68211" y1="1090" x2="67484" y2="16959"/>
                        <a14:foregroundMark x1="84605" y1="1272" x2="85513" y2="4300"/>
                        <a14:foregroundMark x1="85332" y1="4724" x2="82925" y2="16535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288032"/>
            <a:ext cx="4860032" cy="364502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99628" y="4509120"/>
            <a:ext cx="4904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Jaký je zvolený rozsah stupnice ?</a:t>
            </a:r>
            <a:endParaRPr lang="cs-CZ" sz="28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79512" y="5230361"/>
            <a:ext cx="42721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Urči hodnotu jednoho dílku.</a:t>
            </a:r>
          </a:p>
          <a:p>
            <a:endParaRPr lang="cs-CZ" sz="28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79512" y="5877272"/>
            <a:ext cx="4274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Jaká je naměřená hodnota ?</a:t>
            </a:r>
            <a:endParaRPr lang="cs-CZ" sz="2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5874185" y="4489956"/>
            <a:ext cx="930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0,5 A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6156176" y="5282044"/>
            <a:ext cx="1295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0,005 A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5940152" y="5930116"/>
            <a:ext cx="930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0,2 A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32352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908720"/>
            <a:ext cx="5163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Digitální elektrické měřící přístroje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827584" y="1700808"/>
            <a:ext cx="4868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</a:rPr>
              <a:t>Naměřenou hodnotu přečteme           z displeje měřidla.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83569" y="2528900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Nejprve nastavíme vhodný měřící rozsah měřidla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83568" y="3501008"/>
            <a:ext cx="5012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Ú</a:t>
            </a:r>
            <a:r>
              <a:rPr lang="cs-CZ" sz="2400" dirty="0" smtClean="0"/>
              <a:t>daje z displeje čteme v jednotkách, které odpovídají zvolenému rozsahu  měřidla</a:t>
            </a:r>
            <a:endParaRPr lang="cs-CZ" sz="24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879" l="7922" r="89976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504056"/>
            <a:ext cx="2787774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3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263</Words>
  <Application>Microsoft Office PowerPoint</Application>
  <PresentationFormat>Předvádění na obrazovce (4:3)</PresentationFormat>
  <Paragraphs>66</Paragraphs>
  <Slides>11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2" baseType="lpstr">
      <vt:lpstr>Motiv systému Office</vt:lpstr>
      <vt:lpstr>Prezentace aplikace PowerPoint</vt:lpstr>
      <vt:lpstr>Měření elektrického proudu</vt:lpstr>
      <vt:lpstr>Druhy elektrických měřidel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Měření elektrického proudu</dc:title>
  <dc:creator>Uzivatel</dc:creator>
  <cp:lastModifiedBy>Rozkopalová, Vladimíra</cp:lastModifiedBy>
  <cp:revision>30</cp:revision>
  <dcterms:created xsi:type="dcterms:W3CDTF">2013-04-23T15:23:20Z</dcterms:created>
  <dcterms:modified xsi:type="dcterms:W3CDTF">2014-06-11T09:53:32Z</dcterms:modified>
</cp:coreProperties>
</file>