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2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14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8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3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3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48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67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3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0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8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F991-2504-4A2A-9038-7B227C794878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1366-D0C9-4B82-AC45-D49F255523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3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Síla</a:t>
            </a:r>
            <a:endParaRPr lang="cs-CZ" sz="3600" b="1" dirty="0"/>
          </a:p>
        </p:txBody>
      </p:sp>
      <p:sp>
        <p:nvSpPr>
          <p:cNvPr id="5" name="Obdélník 4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72364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Fyzika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30.7.2012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Sedmý</a:t>
                      </a:r>
                      <a:r>
                        <a:rPr lang="cs-CZ" baseline="0" smtClean="0"/>
                        <a:t> - sekunda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Síla - teorie</a:t>
                      </a:r>
                      <a:r>
                        <a:rPr lang="cs-CZ" baseline="0" dirty="0" smtClean="0"/>
                        <a:t> a příklady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Opakování</a:t>
                      </a:r>
                      <a:r>
                        <a:rPr lang="cs-CZ" baseline="0" dirty="0" smtClean="0"/>
                        <a:t> učiva a procvičení na příkladech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Albert Vacek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VY_32_INOVACE_26_FVAC15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470025"/>
          </a:xfrm>
        </p:spPr>
        <p:txBody>
          <a:bodyPr/>
          <a:lstStyle/>
          <a:p>
            <a:r>
              <a:rPr lang="cs-CZ" dirty="0" smtClean="0"/>
              <a:t>Síla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6400800" cy="86409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Popisuje vzájemné působení těles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3831431"/>
            <a:ext cx="387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Uveď kde se  s ní setkáváme ?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1743199"/>
            <a:ext cx="146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Pád tělesa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2895327"/>
            <a:ext cx="237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Deformace tělesa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4047455"/>
            <a:ext cx="177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Pohyb tělesa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246327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Co způsobuje síla ?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t="57023" r="17262" b="-223"/>
          <a:stretch/>
        </p:blipFill>
        <p:spPr>
          <a:xfrm>
            <a:off x="7385989" y="2636913"/>
            <a:ext cx="1362475" cy="8640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4" t="46070" r="41311" b="32186"/>
          <a:stretch/>
        </p:blipFill>
        <p:spPr>
          <a:xfrm>
            <a:off x="7382227" y="4026056"/>
            <a:ext cx="1294229" cy="1491176"/>
          </a:xfrm>
          <a:prstGeom prst="rect">
            <a:avLst/>
          </a:prstGeom>
        </p:spPr>
      </p:pic>
      <p:pic>
        <p:nvPicPr>
          <p:cNvPr id="1026" name="Picture 2" descr="http://www.i60.cz/thumb.php?src=obrazky/velke/meteorit_201302251707518.jpg&amp;cro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74" y="1511501"/>
            <a:ext cx="1817290" cy="8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9552" y="836712"/>
            <a:ext cx="722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Je fyzikální veličina označuje se F a jednotka je N newton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51720" y="908720"/>
            <a:ext cx="471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Vyjmenuj pohybové účinky síly.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1988840"/>
            <a:ext cx="298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Zrychluje pohyb tělesa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3068960"/>
            <a:ext cx="317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Zpomaluje pohyb tělesa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4005064"/>
            <a:ext cx="335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Mění směr pohybu tělesa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9556" y="1988840"/>
            <a:ext cx="280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Kopnutí do míče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64088" y="3068960"/>
            <a:ext cx="14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Brzdící síla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005064"/>
            <a:ext cx="269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Náraz míče do stěny</a:t>
            </a:r>
            <a:endParaRPr lang="cs-CZ" sz="2400" dirty="0"/>
          </a:p>
        </p:txBody>
      </p:sp>
      <p:sp>
        <p:nvSpPr>
          <p:cNvPr id="2" name="Ovál 1"/>
          <p:cNvSpPr/>
          <p:nvPr/>
        </p:nvSpPr>
        <p:spPr>
          <a:xfrm>
            <a:off x="1835696" y="5301208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8820472" y="4466729"/>
            <a:ext cx="0" cy="1986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2" idx="2"/>
          </p:cNvCxnSpPr>
          <p:nvPr/>
        </p:nvCxnSpPr>
        <p:spPr>
          <a:xfrm>
            <a:off x="1115616" y="56252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3515E-7 L 0.68906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44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06 0.00532 L 0.15365 -0.131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764704"/>
            <a:ext cx="6203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Vyjmenuj deformační účinky síly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772816"/>
            <a:ext cx="327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Pružná deformace tělesa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221088"/>
            <a:ext cx="315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Trvalá deformace tělesa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47325" r="4462" b="26470"/>
          <a:stretch/>
        </p:blipFill>
        <p:spPr>
          <a:xfrm>
            <a:off x="323528" y="2492896"/>
            <a:ext cx="3152476" cy="10554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43893" r="22032" b="14756"/>
          <a:stretch/>
        </p:blipFill>
        <p:spPr>
          <a:xfrm>
            <a:off x="3923928" y="2325808"/>
            <a:ext cx="1928681" cy="14106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44045" r="25538" b="38451"/>
          <a:stretch/>
        </p:blipFill>
        <p:spPr>
          <a:xfrm>
            <a:off x="395536" y="4964819"/>
            <a:ext cx="2812827" cy="1200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46624" r="29565" b="20409"/>
          <a:stretch/>
        </p:blipFill>
        <p:spPr>
          <a:xfrm>
            <a:off x="3635896" y="4917517"/>
            <a:ext cx="1939116" cy="11757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86" t="36350" r="29614" b="35757"/>
          <a:stretch/>
        </p:blipFill>
        <p:spPr>
          <a:xfrm>
            <a:off x="6529646" y="4941169"/>
            <a:ext cx="1858778" cy="12961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47325" r="4462" b="26470"/>
          <a:stretch/>
        </p:blipFill>
        <p:spPr>
          <a:xfrm>
            <a:off x="5940152" y="2542871"/>
            <a:ext cx="3096344" cy="10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07704" y="764704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Čím se měří síla 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3857" y="1556792"/>
            <a:ext cx="307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Síla se měří siloměrem.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32906" b="36294"/>
          <a:stretch/>
        </p:blipFill>
        <p:spPr>
          <a:xfrm rot="5400000">
            <a:off x="4559224" y="3200200"/>
            <a:ext cx="5143927" cy="13623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49323" y="1340768"/>
            <a:ext cx="1463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Závěsné oko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54323" y="2060848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Pružina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49273" y="458112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Stupnice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45505" y="6011996"/>
            <a:ext cx="207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Háček na zavěšení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62664" y="3635732"/>
            <a:ext cx="107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Ukazatel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2823319"/>
            <a:ext cx="367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Na jakém principu funguje ?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365954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Působení síly  způsobuje pružnou deformaci pružiny.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Změna délky pružiny je úměrná velikosti působící síly.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2247255"/>
            <a:ext cx="210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Popište siloměr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65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75656" y="764704"/>
            <a:ext cx="40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Kde vzniká silové pole 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94993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– vzniká v okolí všech těles ,všechna tělesa se přitahují </a:t>
            </a:r>
            <a:r>
              <a:rPr lang="cs-CZ" sz="2400" dirty="0" smtClean="0">
                <a:solidFill>
                  <a:srgbClr val="FF0000"/>
                </a:solidFill>
              </a:rPr>
              <a:t>gravitační silou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346209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–  vzniká v okolí elektricky nabitých těles tělesa se odpuzují nebo přitahují </a:t>
            </a:r>
            <a:r>
              <a:rPr lang="cs-CZ" sz="2400" dirty="0" smtClean="0">
                <a:solidFill>
                  <a:srgbClr val="FF0000"/>
                </a:solidFill>
              </a:rPr>
              <a:t>elektrickou silou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504627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– vzniká v okolí magnetů magnety se přitahují , nebo odpuzují </a:t>
            </a:r>
            <a:r>
              <a:rPr lang="cs-CZ" sz="2400" dirty="0" smtClean="0">
                <a:solidFill>
                  <a:srgbClr val="FF0000"/>
                </a:solidFill>
              </a:rPr>
              <a:t>magnetickou silou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1340768"/>
            <a:ext cx="236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Gravitační pole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2852936"/>
            <a:ext cx="230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Elektrické pole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576" y="4417948"/>
            <a:ext cx="260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Magnetické pole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370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27784" y="836712"/>
            <a:ext cx="408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Jak  znázorňujeme sílu?</a:t>
            </a:r>
            <a:endParaRPr lang="cs-CZ" sz="3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763688" y="4437112"/>
            <a:ext cx="112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velikost</a:t>
            </a:r>
            <a:endParaRPr lang="cs-CZ" sz="24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987824" y="1556792"/>
            <a:ext cx="34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Orientovanou úsečkou</a:t>
            </a:r>
            <a:endParaRPr lang="cs-CZ" sz="2800" dirty="0">
              <a:solidFill>
                <a:srgbClr val="FF000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99592" y="4509120"/>
            <a:ext cx="648072" cy="288032"/>
            <a:chOff x="899592" y="4797152"/>
            <a:chExt cx="648072" cy="288032"/>
          </a:xfrm>
        </p:grpSpPr>
        <p:cxnSp>
          <p:nvCxnSpPr>
            <p:cNvPr id="35" name="Přímá spojnice 34"/>
            <p:cNvCxnSpPr/>
            <p:nvPr/>
          </p:nvCxnSpPr>
          <p:spPr>
            <a:xfrm>
              <a:off x="899592" y="4941168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899592" y="4797152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1547664" y="4797152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nice 7"/>
          <p:cNvCxnSpPr/>
          <p:nvPr/>
        </p:nvCxnSpPr>
        <p:spPr>
          <a:xfrm flipH="1">
            <a:off x="1331640" y="3006244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331640" y="3006244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051720" y="3006244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99792" y="3006244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899592" y="3438292"/>
            <a:ext cx="139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působiště</a:t>
            </a:r>
            <a:endParaRPr lang="cs-CZ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915816" y="249289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směr</a:t>
            </a:r>
            <a:endParaRPr lang="cs-CZ" sz="2400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827584" y="3006244"/>
            <a:ext cx="6336704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1439652" y="3078252"/>
            <a:ext cx="190821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436096" y="2708920"/>
            <a:ext cx="13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nositelka síly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47664" y="257419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F = 3 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3" grpId="0"/>
      <p:bldP spid="30" grpId="0"/>
      <p:bldP spid="32" grpId="0"/>
      <p:bldP spid="29" grpId="0"/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221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Síla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Síla</dc:title>
  <dc:creator>Uzivatel</dc:creator>
  <cp:lastModifiedBy>Rozkopalová, Vladimíra</cp:lastModifiedBy>
  <cp:revision>28</cp:revision>
  <dcterms:created xsi:type="dcterms:W3CDTF">2013-03-10T13:32:05Z</dcterms:created>
  <dcterms:modified xsi:type="dcterms:W3CDTF">2014-06-11T09:47:47Z</dcterms:modified>
</cp:coreProperties>
</file>