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73" r:id="rId5"/>
    <p:sldId id="264" r:id="rId6"/>
    <p:sldId id="270" r:id="rId7"/>
    <p:sldId id="268" r:id="rId8"/>
    <p:sldId id="265" r:id="rId9"/>
    <p:sldId id="266" r:id="rId10"/>
    <p:sldId id="271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63FE-1FA4-4D54-B91D-7691B9825BDE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3D990-2114-4E23-81E3-3DBE132B57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95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4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FF00">
                <a:lumMod val="20000"/>
                <a:lumOff val="80000"/>
                <a:alpha val="87000"/>
              </a:srgbClr>
            </a:gs>
            <a:gs pos="93000">
              <a:schemeClr val="accent6">
                <a:lumMod val="73000"/>
                <a:lumOff val="27000"/>
                <a:alpha val="49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/>
            </a:gs>
            <a:gs pos="93000">
              <a:schemeClr val="bg1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 smtClean="0"/>
              <a:t>Lebka a  </a:t>
            </a:r>
            <a:r>
              <a:rPr lang="cs-CZ" sz="3600" b="1" smtClean="0"/>
              <a:t>končetiny obratlovců</a:t>
            </a:r>
            <a:endParaRPr lang="cs-CZ" sz="32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07720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</a:t>
                      </a:r>
                      <a:r>
                        <a:rPr lang="cs-CZ" smtClean="0"/>
                        <a:t>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 </a:t>
                      </a:r>
                      <a:r>
                        <a:rPr lang="cs-CZ" smtClean="0"/>
                        <a:t>10. </a:t>
                      </a:r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je určena k doplnění a procvičení fylogeneze kosterní soustavy -  lebka a končetiny obratlovců. 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pro samostatné procvičení jsou součástí prezentace.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0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Úkol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Urči která písmena</a:t>
            </a:r>
            <a:br>
              <a:rPr lang="cs-CZ" sz="3000" dirty="0" smtClean="0"/>
            </a:br>
            <a:r>
              <a:rPr lang="cs-CZ" sz="3000" dirty="0" smtClean="0"/>
              <a:t>označují  končetinu </a:t>
            </a:r>
            <a:br>
              <a:rPr lang="cs-CZ" sz="3000" dirty="0" smtClean="0"/>
            </a:br>
            <a:r>
              <a:rPr lang="cs-CZ" sz="3000" dirty="0" smtClean="0"/>
              <a:t>kytovců, žab, </a:t>
            </a:r>
            <a:br>
              <a:rPr lang="cs-CZ" sz="3000" dirty="0" smtClean="0"/>
            </a:br>
            <a:r>
              <a:rPr lang="cs-CZ" sz="3000" dirty="0" smtClean="0"/>
              <a:t>sudokopytníka</a:t>
            </a:r>
            <a:br>
              <a:rPr lang="cs-CZ" sz="3000" dirty="0" smtClean="0"/>
            </a:br>
            <a:r>
              <a:rPr lang="cs-CZ" sz="3000" dirty="0" smtClean="0"/>
              <a:t>a ptáka.</a:t>
            </a:r>
          </a:p>
          <a:p>
            <a:pPr marL="0" indent="0">
              <a:buNone/>
            </a:pPr>
            <a:r>
              <a:rPr lang="cs-CZ" sz="3000" b="1" dirty="0" smtClean="0"/>
              <a:t>Řešení</a:t>
            </a:r>
          </a:p>
          <a:p>
            <a:r>
              <a:rPr lang="cs-CZ" sz="3000" dirty="0"/>
              <a:t>Končetinu kytovců - E</a:t>
            </a:r>
            <a:r>
              <a:rPr lang="cs-CZ" sz="3000" dirty="0" smtClean="0"/>
              <a:t>,</a:t>
            </a:r>
            <a:br>
              <a:rPr lang="cs-CZ" sz="3000" dirty="0" smtClean="0"/>
            </a:br>
            <a:r>
              <a:rPr lang="cs-CZ" sz="3000" dirty="0" smtClean="0"/>
              <a:t>žab </a:t>
            </a:r>
            <a:r>
              <a:rPr lang="cs-CZ" sz="3000" dirty="0"/>
              <a:t>- B </a:t>
            </a:r>
            <a:r>
              <a:rPr lang="cs-CZ" sz="3000" dirty="0" smtClean="0"/>
              <a:t>,</a:t>
            </a:r>
            <a:br>
              <a:rPr lang="cs-CZ" sz="3000" dirty="0" smtClean="0"/>
            </a:br>
            <a:r>
              <a:rPr lang="cs-CZ" sz="3000" dirty="0" smtClean="0"/>
              <a:t>sudokopytníka </a:t>
            </a:r>
            <a:r>
              <a:rPr lang="cs-CZ" sz="3000" dirty="0"/>
              <a:t>– </a:t>
            </a:r>
            <a:r>
              <a:rPr lang="cs-CZ" sz="3000" dirty="0" smtClean="0"/>
              <a:t>F</a:t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ptáka - D.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" b="19012"/>
          <a:stretch/>
        </p:blipFill>
        <p:spPr bwMode="auto">
          <a:xfrm>
            <a:off x="4283968" y="1268760"/>
            <a:ext cx="4658898" cy="54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Informační </a:t>
            </a:r>
            <a:r>
              <a:rPr lang="cs-CZ" sz="3200" dirty="0" smtClean="0"/>
              <a:t>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/>
              <a:t>SMRŽ, Jaroslav; HORÁČEK, Ivan; ŠVÁTORA, Miroslav. </a:t>
            </a:r>
            <a:r>
              <a:rPr lang="cs-CZ" sz="1600" i="1" dirty="0"/>
              <a:t>Biologie živočichů</a:t>
            </a:r>
            <a:r>
              <a:rPr lang="cs-CZ" sz="1600" dirty="0"/>
              <a:t>. Praha: Fortuna, 2004, ISBN 80-7168-909-2.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SMRŽ, Jaroslav; HORÁČEK, Ivan; ŠVÁTORA, Miroslav. </a:t>
            </a:r>
            <a:r>
              <a:rPr lang="cs-CZ" sz="1600" i="1" dirty="0"/>
              <a:t>Biologie živočichů</a:t>
            </a:r>
            <a:r>
              <a:rPr lang="cs-CZ" sz="1600" dirty="0"/>
              <a:t>. Praha: Fortuna, 2004, ISBN 80-7168-909-2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3 </a:t>
            </a:r>
            <a:r>
              <a:rPr lang="cs-CZ" sz="1600" dirty="0" smtClean="0"/>
              <a:t>: </a:t>
            </a:r>
            <a:r>
              <a:rPr lang="cs-CZ" sz="1600" dirty="0"/>
              <a:t>TREPTE, Andreas.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10.10.2012]. Dostupný </a:t>
            </a:r>
            <a:r>
              <a:rPr lang="cs-CZ" sz="1600" dirty="0" smtClean="0"/>
              <a:t>podle licence 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File:Common_Seal_Phoca_vitulina.jpg?uselang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 </a:t>
            </a:r>
            <a:r>
              <a:rPr lang="cs-CZ" sz="1600" dirty="0"/>
              <a:t>LARSAEUS, Karl. </a:t>
            </a:r>
            <a:r>
              <a:rPr lang="cs-CZ" sz="1600" i="1" dirty="0"/>
              <a:t>cs.wikimedia.org</a:t>
            </a:r>
            <a:r>
              <a:rPr lang="cs-CZ" sz="1600" dirty="0"/>
              <a:t> [online]. [cit. 8.9.2012]. Dostupný </a:t>
            </a:r>
            <a:r>
              <a:rPr lang="cs-CZ" sz="1600"/>
              <a:t>podle  </a:t>
            </a:r>
            <a:r>
              <a:rPr lang="cs-CZ" sz="1600" smtClean="0"/>
              <a:t>licence Creative</a:t>
            </a:r>
            <a:r>
              <a:rPr lang="cs-CZ" sz="1600" dirty="0" smtClean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</a:t>
            </a:r>
            <a:r>
              <a:rPr lang="cs-CZ" sz="1600" dirty="0" err="1"/>
              <a:t>WWW:http</a:t>
            </a:r>
            <a:r>
              <a:rPr lang="cs-CZ" sz="1600" dirty="0"/>
              <a:t>://cs.wikipedia.org/wiki/Soubor:Natrix_natrix_%</a:t>
            </a:r>
            <a:r>
              <a:rPr lang="cs-CZ" sz="1600" dirty="0" smtClean="0"/>
              <a:t>28Karl_L%29.jpg&gt;.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6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Lebka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Tvoří ochranné pouzdro pro mozek, </a:t>
            </a:r>
            <a:r>
              <a:rPr lang="cs-CZ" sz="2800" dirty="0" smtClean="0"/>
              <a:t>kostru </a:t>
            </a:r>
            <a:r>
              <a:rPr lang="cs-CZ" sz="2800" dirty="0"/>
              <a:t>ústního </a:t>
            </a:r>
            <a:r>
              <a:rPr lang="cs-CZ" sz="2800" dirty="0" smtClean="0"/>
              <a:t>ústrojí.</a:t>
            </a:r>
          </a:p>
          <a:p>
            <a:r>
              <a:rPr lang="cs-CZ" sz="2800" dirty="0" smtClean="0"/>
              <a:t>Vzniká </a:t>
            </a:r>
            <a:r>
              <a:rPr lang="cs-CZ" sz="2800" dirty="0"/>
              <a:t>z párových chrupavek kolem struny, z přeměněných chrupavek žaberních a osifikací vaziva (ploché kosti).</a:t>
            </a:r>
          </a:p>
          <a:p>
            <a:r>
              <a:rPr lang="cs-CZ" sz="2800" dirty="0"/>
              <a:t>Na lebce </a:t>
            </a:r>
            <a:r>
              <a:rPr lang="cs-CZ" sz="2800" dirty="0" smtClean="0"/>
              <a:t>je: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 </a:t>
            </a:r>
            <a:r>
              <a:rPr lang="cs-CZ" sz="2800" dirty="0"/>
              <a:t>mozková část </a:t>
            </a:r>
            <a:r>
              <a:rPr lang="cs-CZ" sz="2800" dirty="0" smtClean="0"/>
              <a:t> (</a:t>
            </a:r>
            <a:r>
              <a:rPr lang="cs-CZ" sz="2800" b="1" dirty="0" err="1"/>
              <a:t>neurocranium</a:t>
            </a:r>
            <a:r>
              <a:rPr lang="cs-CZ" sz="2800" dirty="0"/>
              <a:t>) </a:t>
            </a:r>
            <a:endParaRPr lang="cs-CZ" sz="2800" dirty="0" smtClean="0"/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obličejová část (</a:t>
            </a:r>
            <a:r>
              <a:rPr lang="cs-CZ" sz="2800" b="1" dirty="0" err="1" smtClean="0"/>
              <a:t>viscerocranium</a:t>
            </a:r>
            <a:r>
              <a:rPr lang="cs-CZ" sz="2800" dirty="0"/>
              <a:t>).</a:t>
            </a:r>
          </a:p>
          <a:p>
            <a:pPr marL="377100" lv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521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Lebka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lvl="0" indent="-342000"/>
            <a:r>
              <a:rPr lang="cs-CZ" sz="2800" dirty="0" smtClean="0"/>
              <a:t>Hlavní </a:t>
            </a:r>
            <a:r>
              <a:rPr lang="cs-CZ" sz="2800" dirty="0"/>
              <a:t>kosti </a:t>
            </a:r>
            <a:r>
              <a:rPr lang="cs-CZ" sz="2800" dirty="0" err="1"/>
              <a:t>neurocrania</a:t>
            </a:r>
            <a:r>
              <a:rPr lang="cs-CZ" sz="2800" dirty="0"/>
              <a:t>: týlní, temenní, čelní, spánková, čichová, klínová.</a:t>
            </a:r>
          </a:p>
          <a:p>
            <a:pPr marL="342000" lvl="0" indent="-342000"/>
            <a:r>
              <a:rPr lang="cs-CZ" sz="2800" dirty="0" smtClean="0"/>
              <a:t>Hlavní </a:t>
            </a:r>
            <a:r>
              <a:rPr lang="cs-CZ" sz="2800" dirty="0"/>
              <a:t>kosti </a:t>
            </a:r>
            <a:r>
              <a:rPr lang="cs-CZ" sz="2800" dirty="0" err="1"/>
              <a:t>viscerocrania</a:t>
            </a:r>
            <a:r>
              <a:rPr lang="cs-CZ" sz="2800" dirty="0"/>
              <a:t>: slzní, jařmová, nosní, kosti patrové, kost radličná, horní a dolní čelist, </a:t>
            </a:r>
            <a:r>
              <a:rPr lang="cs-CZ" sz="2800" dirty="0" smtClean="0"/>
              <a:t>jazylka.</a:t>
            </a:r>
            <a:endParaRPr lang="cs-CZ" sz="2800" dirty="0"/>
          </a:p>
          <a:p>
            <a:pPr>
              <a:spcBef>
                <a:spcPts val="600"/>
              </a:spcBef>
            </a:pPr>
            <a:endParaRPr lang="cs-CZ" sz="2800" dirty="0" smtClean="0"/>
          </a:p>
          <a:p>
            <a:pPr>
              <a:spcBef>
                <a:spcPts val="600"/>
              </a:spcBef>
            </a:pPr>
            <a:r>
              <a:rPr lang="cs-CZ" sz="2800" dirty="0" smtClean="0"/>
              <a:t>Kosti </a:t>
            </a:r>
            <a:r>
              <a:rPr lang="cs-CZ" sz="2800" dirty="0"/>
              <a:t>obličejové části vznikají přeměnou chrupavčitých žaberních oblouků.</a:t>
            </a:r>
          </a:p>
        </p:txBody>
      </p:sp>
    </p:spTree>
    <p:extLst>
      <p:ext uri="{BB962C8B-B14F-4D97-AF65-F5344CB8AC3E}">
        <p14:creationId xmlns:p14="http://schemas.microsoft.com/office/powerpoint/2010/main" val="4817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Vyjmenujte základní čísti lebky (i latinský název).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Vyber kosti obličejové části: slzní, týlní, horní a dolní čelist, temenní, jařmová, nosní, čelní, jazylka, spánková, čichová, klínová, kosti patrové, kost radličná</a:t>
            </a:r>
            <a:r>
              <a:rPr lang="cs-CZ" sz="2800" dirty="0" smtClean="0"/>
              <a:t>.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 smtClean="0"/>
              <a:t>Jsou to mozková </a:t>
            </a:r>
            <a:r>
              <a:rPr lang="cs-CZ" sz="2800" dirty="0"/>
              <a:t>část  (</a:t>
            </a:r>
            <a:r>
              <a:rPr lang="cs-CZ" sz="2800" dirty="0" err="1"/>
              <a:t>neurocranium</a:t>
            </a:r>
            <a:r>
              <a:rPr lang="cs-CZ" sz="2800" dirty="0"/>
              <a:t>) a obličejová část (</a:t>
            </a:r>
            <a:r>
              <a:rPr lang="cs-CZ" sz="2800" dirty="0" err="1"/>
              <a:t>viscerocranium</a:t>
            </a:r>
            <a:r>
              <a:rPr lang="cs-CZ" sz="2800" dirty="0" smtClean="0"/>
              <a:t>).</a:t>
            </a:r>
          </a:p>
          <a:p>
            <a:pPr lvl="0"/>
            <a:r>
              <a:rPr lang="cs-CZ" sz="2800" dirty="0"/>
              <a:t>Jsou to kost slzní, jařmová, nosní, kosti patrové, kost radličná, horní a dolní čelist, jazylka.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2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Končetiny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Vyvinuly se z párových kožních řas (</a:t>
            </a:r>
            <a:r>
              <a:rPr lang="cs-CZ" sz="3000" dirty="0" err="1"/>
              <a:t>metapleur</a:t>
            </a:r>
            <a:r>
              <a:rPr lang="cs-CZ" sz="3000" dirty="0"/>
              <a:t>), které se objevily poprvé u </a:t>
            </a:r>
            <a:r>
              <a:rPr lang="cs-CZ" sz="3000" dirty="0" err="1"/>
              <a:t>bezlebečných</a:t>
            </a:r>
            <a:r>
              <a:rPr lang="cs-CZ" sz="3000" dirty="0"/>
              <a:t>. </a:t>
            </a:r>
            <a:endParaRPr lang="cs-CZ" sz="3000" dirty="0" smtClean="0"/>
          </a:p>
          <a:p>
            <a:r>
              <a:rPr lang="cs-CZ" sz="3000" dirty="0" smtClean="0"/>
              <a:t>Později </a:t>
            </a:r>
            <a:r>
              <a:rPr lang="cs-CZ" sz="3000" dirty="0"/>
              <a:t>se vytvořilo několik párových ploutví, ty se později zredukovaly na dva páry. </a:t>
            </a:r>
          </a:p>
          <a:p>
            <a:r>
              <a:rPr lang="cs-CZ" sz="3000" dirty="0"/>
              <a:t>U suchozemských obratlovců vznikly různé typy končetin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Z</a:t>
            </a:r>
            <a:r>
              <a:rPr lang="cs-CZ" sz="3000" dirty="0"/>
              <a:t> břišních ploutví to byly končetiny kráčivé (zadní nohy), z prsních se vyvíjely přední nohy a z těch někdy křídla (ptakoještěři, ptáci, netopýři) nebo ruce (primáti).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2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600" b="1" dirty="0" smtClean="0"/>
              <a:t>Končetiny čtyřnožců</a:t>
            </a:r>
            <a:endParaRPr lang="cs-CZ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" b="19012"/>
          <a:stretch/>
        </p:blipFill>
        <p:spPr bwMode="auto">
          <a:xfrm>
            <a:off x="-18697" y="692696"/>
            <a:ext cx="4658898" cy="54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16000" indent="0">
              <a:buNone/>
            </a:pPr>
            <a:r>
              <a:rPr lang="cs-CZ" dirty="0" smtClean="0"/>
              <a:t>A – druhotná ploutev</a:t>
            </a:r>
          </a:p>
          <a:p>
            <a:pPr marL="216000" indent="0">
              <a:buNone/>
            </a:pPr>
            <a:r>
              <a:rPr lang="cs-CZ" dirty="0" smtClean="0"/>
              <a:t>B – zadní končetina žab</a:t>
            </a:r>
          </a:p>
          <a:p>
            <a:pPr marL="216000" indent="0">
              <a:buNone/>
            </a:pPr>
            <a:r>
              <a:rPr lang="cs-CZ" dirty="0" smtClean="0"/>
              <a:t>C- křídlo ptáků</a:t>
            </a:r>
          </a:p>
          <a:p>
            <a:pPr marL="216000" indent="0">
              <a:buNone/>
            </a:pPr>
            <a:r>
              <a:rPr lang="cs-CZ" dirty="0" smtClean="0"/>
              <a:t>D – křídlo letounů</a:t>
            </a:r>
          </a:p>
          <a:p>
            <a:pPr marL="216000" indent="0">
              <a:buNone/>
            </a:pPr>
            <a:r>
              <a:rPr lang="cs-CZ" dirty="0" smtClean="0"/>
              <a:t>E – přední končetina kytovců</a:t>
            </a:r>
          </a:p>
          <a:p>
            <a:pPr marL="216000" indent="0">
              <a:buNone/>
            </a:pPr>
            <a:r>
              <a:rPr lang="cs-CZ" dirty="0" smtClean="0"/>
              <a:t>F – končetina sudokopytníka</a:t>
            </a:r>
          </a:p>
          <a:p>
            <a:pPr marL="216000" indent="0">
              <a:buNone/>
            </a:pPr>
            <a:r>
              <a:rPr lang="cs-CZ" dirty="0" smtClean="0"/>
              <a:t>G – končetina klokana</a:t>
            </a:r>
          </a:p>
          <a:p>
            <a:pPr marL="216000" indent="0">
              <a:buNone/>
            </a:pPr>
            <a:r>
              <a:rPr lang="cs-CZ" dirty="0" smtClean="0"/>
              <a:t>H – J – vývoj končetiny lichokopytníků (J – kůň)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63514" y="6184728"/>
            <a:ext cx="820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824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Vývoj končetin obratlovců</a:t>
            </a:r>
            <a:endParaRPr lang="cs-CZ" sz="4000" b="1" dirty="0"/>
          </a:p>
        </p:txBody>
      </p:sp>
      <p:pic>
        <p:nvPicPr>
          <p:cNvPr id="20" name="Picture 2" descr="D:\Foto\Fylogeneze\chorda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30946" r="43839" b="41888"/>
          <a:stretch/>
        </p:blipFill>
        <p:spPr bwMode="auto">
          <a:xfrm>
            <a:off x="4932040" y="1484784"/>
            <a:ext cx="3412710" cy="43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ástupný symbol pro obsah 2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Popis obrázku:</a:t>
            </a:r>
          </a:p>
          <a:p>
            <a:pPr marL="0" indent="0">
              <a:buNone/>
            </a:pPr>
            <a:r>
              <a:rPr lang="cs-CZ" dirty="0" smtClean="0"/>
              <a:t>e)  hřbetní ploutve</a:t>
            </a:r>
          </a:p>
          <a:p>
            <a:pPr marL="0" indent="0">
              <a:buNone/>
            </a:pPr>
            <a:r>
              <a:rPr lang="cs-CZ" dirty="0" smtClean="0"/>
              <a:t>g)  kostěná páteř</a:t>
            </a:r>
          </a:p>
          <a:p>
            <a:pPr marL="0" indent="0">
              <a:buNone/>
            </a:pPr>
            <a:r>
              <a:rPr lang="cs-CZ" dirty="0" smtClean="0"/>
              <a:t>h)  prsní a  </a:t>
            </a:r>
            <a:r>
              <a:rPr lang="cs-CZ" dirty="0"/>
              <a:t>i)  břišní </a:t>
            </a:r>
            <a:r>
              <a:rPr lang="cs-CZ" dirty="0" smtClean="0"/>
              <a:t> párovitá ploutev se základem končetinových pásem</a:t>
            </a:r>
          </a:p>
          <a:p>
            <a:pPr marL="0" indent="0">
              <a:buNone/>
            </a:pPr>
            <a:r>
              <a:rPr lang="cs-CZ" dirty="0" smtClean="0"/>
              <a:t>j)  a k)  přední  a </a:t>
            </a:r>
            <a:r>
              <a:rPr lang="cs-CZ" dirty="0"/>
              <a:t>zadní </a:t>
            </a:r>
            <a:r>
              <a:rPr lang="cs-CZ" dirty="0" smtClean="0"/>
              <a:t>končetina  suchozemských obratlovců</a:t>
            </a:r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300192" y="594928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910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Končetiny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Při návratu některých vyšších obratlovců zpět do vodního prostředí se měnily jejich nohy v orgány analogické s ploutvemi ryb (např. vyhynulý ryboještěři, kytovci, tuleni</a:t>
            </a:r>
            <a:r>
              <a:rPr lang="cs-CZ" sz="2800" dirty="0" smtClean="0"/>
              <a:t>).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600" dirty="0" smtClean="0"/>
              <a:t>                                  Obr. 3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 b="11159"/>
          <a:stretch/>
        </p:blipFill>
        <p:spPr bwMode="auto">
          <a:xfrm>
            <a:off x="1979712" y="3573014"/>
            <a:ext cx="4783201" cy="20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5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Končetiny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 některých suchozemských obratlovců končetiny zcela zanikly (např. u hadů, </a:t>
            </a:r>
            <a:r>
              <a:rPr lang="cs-CZ" sz="2800" dirty="0" err="1"/>
              <a:t>červořů</a:t>
            </a:r>
            <a:r>
              <a:rPr lang="cs-CZ" sz="2800" dirty="0"/>
              <a:t> aj.).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Obr. 4</a:t>
            </a: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7"/>
          <a:stretch/>
        </p:blipFill>
        <p:spPr bwMode="auto">
          <a:xfrm>
            <a:off x="2195736" y="2980522"/>
            <a:ext cx="4248472" cy="272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569</Words>
  <Application>Microsoft Office PowerPoint</Application>
  <PresentationFormat>Předvádění na obrazovce (4:3)</PresentationFormat>
  <Paragraphs>93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Lebka a  končetiny obratlovců</vt:lpstr>
      <vt:lpstr>Lebka</vt:lpstr>
      <vt:lpstr>Lebka</vt:lpstr>
      <vt:lpstr>Řešte úkoly:</vt:lpstr>
      <vt:lpstr>Končetiny</vt:lpstr>
      <vt:lpstr>Končetiny čtyřnožců</vt:lpstr>
      <vt:lpstr>Vývoj končetin obratlovců</vt:lpstr>
      <vt:lpstr>Končetiny</vt:lpstr>
      <vt:lpstr>Končetiny</vt:lpstr>
      <vt:lpstr>Řešte úkol: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kostry strunatců</dc:title>
  <dc:creator>Uzivatel</dc:creator>
  <cp:lastModifiedBy>Uzivatel</cp:lastModifiedBy>
  <cp:revision>31</cp:revision>
  <dcterms:created xsi:type="dcterms:W3CDTF">2012-09-07T17:37:54Z</dcterms:created>
  <dcterms:modified xsi:type="dcterms:W3CDTF">2013-03-21T10:17:05Z</dcterms:modified>
</cp:coreProperties>
</file>