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3" r:id="rId4"/>
    <p:sldId id="265" r:id="rId5"/>
    <p:sldId id="272" r:id="rId6"/>
    <p:sldId id="266" r:id="rId7"/>
    <p:sldId id="273" r:id="rId8"/>
    <p:sldId id="267" r:id="rId9"/>
    <p:sldId id="268" r:id="rId10"/>
    <p:sldId id="271" r:id="rId11"/>
    <p:sldId id="269" r:id="rId12"/>
    <p:sldId id="274" r:id="rId13"/>
    <p:sldId id="278" r:id="rId14"/>
    <p:sldId id="279" r:id="rId15"/>
    <p:sldId id="275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8B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1" autoAdjust="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5EF4E-507B-4189-BF8C-33B30DB537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307002-00E4-4194-9F1B-14A947BE8304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Fragmentace</a:t>
          </a:r>
          <a:endParaRPr lang="cs-CZ" dirty="0"/>
        </a:p>
      </dgm:t>
    </dgm:pt>
    <dgm:pt modelId="{AC2E8ABC-FB5C-4FA6-89A1-BBC0B8A88FD0}" type="parTrans" cxnId="{2E300F84-BCE3-480B-A45E-10D0C572C6FF}">
      <dgm:prSet/>
      <dgm:spPr/>
      <dgm:t>
        <a:bodyPr/>
        <a:lstStyle/>
        <a:p>
          <a:endParaRPr lang="cs-CZ"/>
        </a:p>
      </dgm:t>
    </dgm:pt>
    <dgm:pt modelId="{BC1644F2-20E3-4324-833A-DFFEB51AF3A9}" type="sibTrans" cxnId="{2E300F84-BCE3-480B-A45E-10D0C572C6FF}">
      <dgm:prSet/>
      <dgm:spPr/>
      <dgm:t>
        <a:bodyPr/>
        <a:lstStyle/>
        <a:p>
          <a:endParaRPr lang="cs-CZ"/>
        </a:p>
      </dgm:t>
    </dgm:pt>
    <dgm:pt modelId="{ECAC0955-E577-4317-9649-7DCB005B83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400" dirty="0" smtClean="0"/>
            <a:t>Nepohlavní</a:t>
          </a:r>
          <a:endParaRPr lang="cs-CZ" sz="2400" dirty="0"/>
        </a:p>
      </dgm:t>
    </dgm:pt>
    <dgm:pt modelId="{B8B2AA2F-F23C-4828-8D64-632B771C56A8}" type="parTrans" cxnId="{59B84185-B507-486D-ADDC-AA5089F6ED96}">
      <dgm:prSet/>
      <dgm:spPr/>
      <dgm:t>
        <a:bodyPr/>
        <a:lstStyle/>
        <a:p>
          <a:endParaRPr lang="cs-CZ"/>
        </a:p>
      </dgm:t>
    </dgm:pt>
    <dgm:pt modelId="{24FC97E9-7060-41D3-9753-754DEE446ABF}" type="sibTrans" cxnId="{59B84185-B507-486D-ADDC-AA5089F6ED96}">
      <dgm:prSet/>
      <dgm:spPr/>
      <dgm:t>
        <a:bodyPr/>
        <a:lstStyle/>
        <a:p>
          <a:endParaRPr lang="cs-CZ"/>
        </a:p>
      </dgm:t>
    </dgm:pt>
    <dgm:pt modelId="{5354B8EB-7943-40BF-B44C-434A96665A3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Pučení</a:t>
          </a:r>
          <a:endParaRPr lang="cs-CZ" dirty="0"/>
        </a:p>
      </dgm:t>
    </dgm:pt>
    <dgm:pt modelId="{E9AD07E0-4691-43F3-8A50-CEF0A05F5250}" type="parTrans" cxnId="{21074786-74B6-499F-A41E-9CEF6EFDD84C}">
      <dgm:prSet/>
      <dgm:spPr/>
      <dgm:t>
        <a:bodyPr/>
        <a:lstStyle/>
        <a:p>
          <a:endParaRPr lang="cs-CZ"/>
        </a:p>
      </dgm:t>
    </dgm:pt>
    <dgm:pt modelId="{2F635711-FC1D-4FFB-8C4D-70860B9977D3}" type="sibTrans" cxnId="{21074786-74B6-499F-A41E-9CEF6EFDD84C}">
      <dgm:prSet/>
      <dgm:spPr/>
      <dgm:t>
        <a:bodyPr/>
        <a:lstStyle/>
        <a:p>
          <a:endParaRPr lang="cs-CZ"/>
        </a:p>
      </dgm:t>
    </dgm:pt>
    <dgm:pt modelId="{0A19D3D3-AB1B-477B-A800-9D3F5E2EB37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Dělení</a:t>
          </a:r>
          <a:endParaRPr lang="cs-CZ" dirty="0"/>
        </a:p>
      </dgm:t>
    </dgm:pt>
    <dgm:pt modelId="{95FBA4AD-67A3-4D16-A5A7-35641DD5D6E5}" type="parTrans" cxnId="{D5404E02-91D5-487B-9456-FF76CDDA811D}">
      <dgm:prSet/>
      <dgm:spPr/>
      <dgm:t>
        <a:bodyPr/>
        <a:lstStyle/>
        <a:p>
          <a:endParaRPr lang="cs-CZ"/>
        </a:p>
      </dgm:t>
    </dgm:pt>
    <dgm:pt modelId="{534E4E24-96F4-48BC-A3B4-C6DF586C24B8}" type="sibTrans" cxnId="{D5404E02-91D5-487B-9456-FF76CDDA811D}">
      <dgm:prSet/>
      <dgm:spPr/>
      <dgm:t>
        <a:bodyPr/>
        <a:lstStyle/>
        <a:p>
          <a:endParaRPr lang="cs-CZ"/>
        </a:p>
      </dgm:t>
    </dgm:pt>
    <dgm:pt modelId="{E7F5A98F-FE24-4610-B3FD-992774AF08CF}">
      <dgm:prSet/>
      <dgm:spPr/>
      <dgm:t>
        <a:bodyPr/>
        <a:lstStyle/>
        <a:p>
          <a:r>
            <a:rPr lang="cs-CZ" dirty="0" smtClean="0"/>
            <a:t>Vnější </a:t>
          </a:r>
          <a:endParaRPr lang="cs-CZ" dirty="0"/>
        </a:p>
      </dgm:t>
    </dgm:pt>
    <dgm:pt modelId="{DB0C9EC3-72C2-40A5-9DD0-A4C730C9E07A}" type="parTrans" cxnId="{0B87EB23-ECF6-4914-BA69-2E37A02C5870}">
      <dgm:prSet/>
      <dgm:spPr/>
      <dgm:t>
        <a:bodyPr/>
        <a:lstStyle/>
        <a:p>
          <a:endParaRPr lang="cs-CZ"/>
        </a:p>
      </dgm:t>
    </dgm:pt>
    <dgm:pt modelId="{E11B22AB-75F9-4052-8C8C-8ABBD4E470E4}" type="sibTrans" cxnId="{0B87EB23-ECF6-4914-BA69-2E37A02C5870}">
      <dgm:prSet/>
      <dgm:spPr/>
      <dgm:t>
        <a:bodyPr/>
        <a:lstStyle/>
        <a:p>
          <a:endParaRPr lang="cs-CZ"/>
        </a:p>
      </dgm:t>
    </dgm:pt>
    <dgm:pt modelId="{DD1A3B2A-3766-4630-8BE2-AB571B4F9559}">
      <dgm:prSet/>
      <dgm:spPr/>
      <dgm:t>
        <a:bodyPr/>
        <a:lstStyle/>
        <a:p>
          <a:r>
            <a:rPr lang="cs-CZ" dirty="0" smtClean="0"/>
            <a:t>Vnitřní</a:t>
          </a:r>
          <a:endParaRPr lang="cs-CZ" dirty="0"/>
        </a:p>
      </dgm:t>
    </dgm:pt>
    <dgm:pt modelId="{2B7E37E6-C7BC-403C-9ED9-EFF03AAE6A07}" type="parTrans" cxnId="{5E71B2FE-191C-4AAB-A428-2EC0FF5F7D47}">
      <dgm:prSet/>
      <dgm:spPr/>
      <dgm:t>
        <a:bodyPr/>
        <a:lstStyle/>
        <a:p>
          <a:endParaRPr lang="cs-CZ"/>
        </a:p>
      </dgm:t>
    </dgm:pt>
    <dgm:pt modelId="{D2364BF8-715A-47F3-9F94-4BD26E23CE2C}" type="sibTrans" cxnId="{5E71B2FE-191C-4AAB-A428-2EC0FF5F7D47}">
      <dgm:prSet/>
      <dgm:spPr/>
      <dgm:t>
        <a:bodyPr/>
        <a:lstStyle/>
        <a:p>
          <a:endParaRPr lang="cs-CZ"/>
        </a:p>
      </dgm:t>
    </dgm:pt>
    <dgm:pt modelId="{298AC14B-4662-43AA-AD28-4BC132A1A20D}" type="pres">
      <dgm:prSet presAssocID="{71B5EF4E-507B-4189-BF8C-33B30DB537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C0BD0B7-DC56-44DA-95F7-BECA7FCE0E86}" type="pres">
      <dgm:prSet presAssocID="{ECAC0955-E577-4317-9649-7DCB005B83E7}" presName="hierRoot1" presStyleCnt="0"/>
      <dgm:spPr/>
    </dgm:pt>
    <dgm:pt modelId="{2D3E61CE-3F96-41E3-A17E-B7B28A73B911}" type="pres">
      <dgm:prSet presAssocID="{ECAC0955-E577-4317-9649-7DCB005B83E7}" presName="composite" presStyleCnt="0"/>
      <dgm:spPr/>
    </dgm:pt>
    <dgm:pt modelId="{06732258-CE4A-4AED-BD16-C5200261B5E4}" type="pres">
      <dgm:prSet presAssocID="{ECAC0955-E577-4317-9649-7DCB005B83E7}" presName="background" presStyleLbl="node0" presStyleIdx="0" presStyleCnt="1"/>
      <dgm:spPr>
        <a:solidFill>
          <a:schemeClr val="accent6">
            <a:lumMod val="75000"/>
          </a:schemeClr>
        </a:solidFill>
      </dgm:spPr>
    </dgm:pt>
    <dgm:pt modelId="{BD765333-EF4B-4D57-B294-76E1D732B862}" type="pres">
      <dgm:prSet presAssocID="{ECAC0955-E577-4317-9649-7DCB005B83E7}" presName="text" presStyleLbl="fgAcc0" presStyleIdx="0" presStyleCnt="1" custLinFactNeighborX="-3201" custLinFactNeighborY="15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161F0C-443B-48D6-A8EB-461DB5C4A1C9}" type="pres">
      <dgm:prSet presAssocID="{ECAC0955-E577-4317-9649-7DCB005B83E7}" presName="hierChild2" presStyleCnt="0"/>
      <dgm:spPr/>
    </dgm:pt>
    <dgm:pt modelId="{FAA07837-9137-498F-B0BA-85D08C9AE350}" type="pres">
      <dgm:prSet presAssocID="{95FBA4AD-67A3-4D16-A5A7-35641DD5D6E5}" presName="Name10" presStyleLbl="parChTrans1D2" presStyleIdx="0" presStyleCnt="3"/>
      <dgm:spPr/>
      <dgm:t>
        <a:bodyPr/>
        <a:lstStyle/>
        <a:p>
          <a:endParaRPr lang="cs-CZ"/>
        </a:p>
      </dgm:t>
    </dgm:pt>
    <dgm:pt modelId="{FC96150E-5BC1-453D-8601-2DED42448C88}" type="pres">
      <dgm:prSet presAssocID="{0A19D3D3-AB1B-477B-A800-9D3F5E2EB375}" presName="hierRoot2" presStyleCnt="0"/>
      <dgm:spPr/>
    </dgm:pt>
    <dgm:pt modelId="{7F34C78A-DE27-4224-86A0-D82D4573EAB4}" type="pres">
      <dgm:prSet presAssocID="{0A19D3D3-AB1B-477B-A800-9D3F5E2EB375}" presName="composite2" presStyleCnt="0"/>
      <dgm:spPr/>
    </dgm:pt>
    <dgm:pt modelId="{5BC12CD9-C5E1-4354-8888-69555768EF1B}" type="pres">
      <dgm:prSet presAssocID="{0A19D3D3-AB1B-477B-A800-9D3F5E2EB375}" presName="background2" presStyleLbl="node2" presStyleIdx="0" presStyleCnt="3"/>
      <dgm:spPr/>
    </dgm:pt>
    <dgm:pt modelId="{855D4085-761F-4FFB-9756-2ABF98865DDF}" type="pres">
      <dgm:prSet presAssocID="{0A19D3D3-AB1B-477B-A800-9D3F5E2EB37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F06382-CCA3-452F-9A1B-8A604A3225E9}" type="pres">
      <dgm:prSet presAssocID="{0A19D3D3-AB1B-477B-A800-9D3F5E2EB375}" presName="hierChild3" presStyleCnt="0"/>
      <dgm:spPr/>
    </dgm:pt>
    <dgm:pt modelId="{8F428C75-8FBE-4F87-AF27-33B81CB2255C}" type="pres">
      <dgm:prSet presAssocID="{E9AD07E0-4691-43F3-8A50-CEF0A05F5250}" presName="Name10" presStyleLbl="parChTrans1D2" presStyleIdx="1" presStyleCnt="3"/>
      <dgm:spPr/>
      <dgm:t>
        <a:bodyPr/>
        <a:lstStyle/>
        <a:p>
          <a:endParaRPr lang="cs-CZ"/>
        </a:p>
      </dgm:t>
    </dgm:pt>
    <dgm:pt modelId="{778E3C27-4196-4FF7-9E2D-4D3C99F517CA}" type="pres">
      <dgm:prSet presAssocID="{5354B8EB-7943-40BF-B44C-434A96665A3A}" presName="hierRoot2" presStyleCnt="0"/>
      <dgm:spPr/>
    </dgm:pt>
    <dgm:pt modelId="{26D8EB98-108E-4E01-A95B-1544CD50C108}" type="pres">
      <dgm:prSet presAssocID="{5354B8EB-7943-40BF-B44C-434A96665A3A}" presName="composite2" presStyleCnt="0"/>
      <dgm:spPr/>
    </dgm:pt>
    <dgm:pt modelId="{E9D9C754-D730-424B-B594-676A1F29A852}" type="pres">
      <dgm:prSet presAssocID="{5354B8EB-7943-40BF-B44C-434A96665A3A}" presName="background2" presStyleLbl="node2" presStyleIdx="1" presStyleCnt="3"/>
      <dgm:spPr/>
    </dgm:pt>
    <dgm:pt modelId="{5D9B2839-AE74-4ED4-93B0-55B1F5DDBABD}" type="pres">
      <dgm:prSet presAssocID="{5354B8EB-7943-40BF-B44C-434A96665A3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680266-C934-4C6F-8780-EAFCE07A7F7B}" type="pres">
      <dgm:prSet presAssocID="{5354B8EB-7943-40BF-B44C-434A96665A3A}" presName="hierChild3" presStyleCnt="0"/>
      <dgm:spPr/>
    </dgm:pt>
    <dgm:pt modelId="{575A99EB-07F3-4658-8332-0632785532CD}" type="pres">
      <dgm:prSet presAssocID="{DB0C9EC3-72C2-40A5-9DD0-A4C730C9E07A}" presName="Name17" presStyleLbl="parChTrans1D3" presStyleIdx="0" presStyleCnt="2"/>
      <dgm:spPr/>
      <dgm:t>
        <a:bodyPr/>
        <a:lstStyle/>
        <a:p>
          <a:endParaRPr lang="cs-CZ"/>
        </a:p>
      </dgm:t>
    </dgm:pt>
    <dgm:pt modelId="{8452C128-141F-4C34-8299-2815D9E51A34}" type="pres">
      <dgm:prSet presAssocID="{E7F5A98F-FE24-4610-B3FD-992774AF08CF}" presName="hierRoot3" presStyleCnt="0"/>
      <dgm:spPr/>
    </dgm:pt>
    <dgm:pt modelId="{5C0F0F44-DDC0-4994-9C05-13441182EB04}" type="pres">
      <dgm:prSet presAssocID="{E7F5A98F-FE24-4610-B3FD-992774AF08CF}" presName="composite3" presStyleCnt="0"/>
      <dgm:spPr/>
    </dgm:pt>
    <dgm:pt modelId="{687EF365-14BE-42D0-B7FF-45B5733A4E82}" type="pres">
      <dgm:prSet presAssocID="{E7F5A98F-FE24-4610-B3FD-992774AF08CF}" presName="background3" presStyleLbl="node3" presStyleIdx="0" presStyleCnt="2"/>
      <dgm:spPr/>
    </dgm:pt>
    <dgm:pt modelId="{6357408C-718D-4A77-9C73-7AE7604F0662}" type="pres">
      <dgm:prSet presAssocID="{E7F5A98F-FE24-4610-B3FD-992774AF08C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66A2DB-0E23-4682-8EF2-C96B2C934FAC}" type="pres">
      <dgm:prSet presAssocID="{E7F5A98F-FE24-4610-B3FD-992774AF08CF}" presName="hierChild4" presStyleCnt="0"/>
      <dgm:spPr/>
    </dgm:pt>
    <dgm:pt modelId="{2A5E9E32-EDA8-4B58-82E5-73B1F660F5B4}" type="pres">
      <dgm:prSet presAssocID="{2B7E37E6-C7BC-403C-9ED9-EFF03AAE6A07}" presName="Name17" presStyleLbl="parChTrans1D3" presStyleIdx="1" presStyleCnt="2"/>
      <dgm:spPr/>
      <dgm:t>
        <a:bodyPr/>
        <a:lstStyle/>
        <a:p>
          <a:endParaRPr lang="cs-CZ"/>
        </a:p>
      </dgm:t>
    </dgm:pt>
    <dgm:pt modelId="{B3846FCA-7B43-4A83-8238-ADCDE623CE0B}" type="pres">
      <dgm:prSet presAssocID="{DD1A3B2A-3766-4630-8BE2-AB571B4F9559}" presName="hierRoot3" presStyleCnt="0"/>
      <dgm:spPr/>
    </dgm:pt>
    <dgm:pt modelId="{3C6E87EB-E252-4FD8-862A-13658288DE6C}" type="pres">
      <dgm:prSet presAssocID="{DD1A3B2A-3766-4630-8BE2-AB571B4F9559}" presName="composite3" presStyleCnt="0"/>
      <dgm:spPr/>
    </dgm:pt>
    <dgm:pt modelId="{06B5BA5F-4D3B-4AB3-9D5C-FD5F5DE6A924}" type="pres">
      <dgm:prSet presAssocID="{DD1A3B2A-3766-4630-8BE2-AB571B4F9559}" presName="background3" presStyleLbl="node3" presStyleIdx="1" presStyleCnt="2"/>
      <dgm:spPr/>
    </dgm:pt>
    <dgm:pt modelId="{027DD1B1-71F8-4340-BE2E-4FBF1FBD47B6}" type="pres">
      <dgm:prSet presAssocID="{DD1A3B2A-3766-4630-8BE2-AB571B4F955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86D450-80EF-44FB-ACB8-63F7125B7939}" type="pres">
      <dgm:prSet presAssocID="{DD1A3B2A-3766-4630-8BE2-AB571B4F9559}" presName="hierChild4" presStyleCnt="0"/>
      <dgm:spPr/>
    </dgm:pt>
    <dgm:pt modelId="{BDB43713-5142-4A11-9F37-A99447016B18}" type="pres">
      <dgm:prSet presAssocID="{AC2E8ABC-FB5C-4FA6-89A1-BBC0B8A88FD0}" presName="Name10" presStyleLbl="parChTrans1D2" presStyleIdx="2" presStyleCnt="3"/>
      <dgm:spPr/>
      <dgm:t>
        <a:bodyPr/>
        <a:lstStyle/>
        <a:p>
          <a:endParaRPr lang="cs-CZ"/>
        </a:p>
      </dgm:t>
    </dgm:pt>
    <dgm:pt modelId="{66BDF9A4-B68D-43E8-9FDE-47F9DF0DD21C}" type="pres">
      <dgm:prSet presAssocID="{6B307002-00E4-4194-9F1B-14A947BE8304}" presName="hierRoot2" presStyleCnt="0"/>
      <dgm:spPr/>
    </dgm:pt>
    <dgm:pt modelId="{CBA80E04-2DAE-4D6F-B18B-AA4D6B0597A0}" type="pres">
      <dgm:prSet presAssocID="{6B307002-00E4-4194-9F1B-14A947BE8304}" presName="composite2" presStyleCnt="0"/>
      <dgm:spPr/>
    </dgm:pt>
    <dgm:pt modelId="{F1828438-B591-4EDB-9070-8BB06BA96867}" type="pres">
      <dgm:prSet presAssocID="{6B307002-00E4-4194-9F1B-14A947BE8304}" presName="background2" presStyleLbl="node2" presStyleIdx="2" presStyleCnt="3"/>
      <dgm:spPr/>
    </dgm:pt>
    <dgm:pt modelId="{9AEC275D-7609-490E-A819-E0143BDBB1D0}" type="pres">
      <dgm:prSet presAssocID="{6B307002-00E4-4194-9F1B-14A947BE830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CA44E70-DA69-473C-9DB2-38C47777E51B}" type="pres">
      <dgm:prSet presAssocID="{6B307002-00E4-4194-9F1B-14A947BE8304}" presName="hierChild3" presStyleCnt="0"/>
      <dgm:spPr/>
    </dgm:pt>
  </dgm:ptLst>
  <dgm:cxnLst>
    <dgm:cxn modelId="{F8CDB09A-14BB-4EAF-83EB-C8F638D75CA2}" type="presOf" srcId="{AC2E8ABC-FB5C-4FA6-89A1-BBC0B8A88FD0}" destId="{BDB43713-5142-4A11-9F37-A99447016B18}" srcOrd="0" destOrd="0" presId="urn:microsoft.com/office/officeart/2005/8/layout/hierarchy1"/>
    <dgm:cxn modelId="{6584D1F0-3A8C-4CE9-8168-A8B0AAFBE633}" type="presOf" srcId="{E7F5A98F-FE24-4610-B3FD-992774AF08CF}" destId="{6357408C-718D-4A77-9C73-7AE7604F0662}" srcOrd="0" destOrd="0" presId="urn:microsoft.com/office/officeart/2005/8/layout/hierarchy1"/>
    <dgm:cxn modelId="{963A1068-441D-48A5-9933-2FF0973BE3F5}" type="presOf" srcId="{2B7E37E6-C7BC-403C-9ED9-EFF03AAE6A07}" destId="{2A5E9E32-EDA8-4B58-82E5-73B1F660F5B4}" srcOrd="0" destOrd="0" presId="urn:microsoft.com/office/officeart/2005/8/layout/hierarchy1"/>
    <dgm:cxn modelId="{21074786-74B6-499F-A41E-9CEF6EFDD84C}" srcId="{ECAC0955-E577-4317-9649-7DCB005B83E7}" destId="{5354B8EB-7943-40BF-B44C-434A96665A3A}" srcOrd="1" destOrd="0" parTransId="{E9AD07E0-4691-43F3-8A50-CEF0A05F5250}" sibTransId="{2F635711-FC1D-4FFB-8C4D-70860B9977D3}"/>
    <dgm:cxn modelId="{E1FE0EE8-FD8D-490E-B053-94702199EBF9}" type="presOf" srcId="{95FBA4AD-67A3-4D16-A5A7-35641DD5D6E5}" destId="{FAA07837-9137-498F-B0BA-85D08C9AE350}" srcOrd="0" destOrd="0" presId="urn:microsoft.com/office/officeart/2005/8/layout/hierarchy1"/>
    <dgm:cxn modelId="{8E518AF2-A46C-4A87-9A1A-13D47E49FFFB}" type="presOf" srcId="{E9AD07E0-4691-43F3-8A50-CEF0A05F5250}" destId="{8F428C75-8FBE-4F87-AF27-33B81CB2255C}" srcOrd="0" destOrd="0" presId="urn:microsoft.com/office/officeart/2005/8/layout/hierarchy1"/>
    <dgm:cxn modelId="{41B708C3-668E-4BC2-B59C-39C70C87DAE8}" type="presOf" srcId="{6B307002-00E4-4194-9F1B-14A947BE8304}" destId="{9AEC275D-7609-490E-A819-E0143BDBB1D0}" srcOrd="0" destOrd="0" presId="urn:microsoft.com/office/officeart/2005/8/layout/hierarchy1"/>
    <dgm:cxn modelId="{E43599EA-A37B-4E91-A643-E70131F65FDB}" type="presOf" srcId="{0A19D3D3-AB1B-477B-A800-9D3F5E2EB375}" destId="{855D4085-761F-4FFB-9756-2ABF98865DDF}" srcOrd="0" destOrd="0" presId="urn:microsoft.com/office/officeart/2005/8/layout/hierarchy1"/>
    <dgm:cxn modelId="{0B87EB23-ECF6-4914-BA69-2E37A02C5870}" srcId="{5354B8EB-7943-40BF-B44C-434A96665A3A}" destId="{E7F5A98F-FE24-4610-B3FD-992774AF08CF}" srcOrd="0" destOrd="0" parTransId="{DB0C9EC3-72C2-40A5-9DD0-A4C730C9E07A}" sibTransId="{E11B22AB-75F9-4052-8C8C-8ABBD4E470E4}"/>
    <dgm:cxn modelId="{2E300F84-BCE3-480B-A45E-10D0C572C6FF}" srcId="{ECAC0955-E577-4317-9649-7DCB005B83E7}" destId="{6B307002-00E4-4194-9F1B-14A947BE8304}" srcOrd="2" destOrd="0" parTransId="{AC2E8ABC-FB5C-4FA6-89A1-BBC0B8A88FD0}" sibTransId="{BC1644F2-20E3-4324-833A-DFFEB51AF3A9}"/>
    <dgm:cxn modelId="{59B84185-B507-486D-ADDC-AA5089F6ED96}" srcId="{71B5EF4E-507B-4189-BF8C-33B30DB537EB}" destId="{ECAC0955-E577-4317-9649-7DCB005B83E7}" srcOrd="0" destOrd="0" parTransId="{B8B2AA2F-F23C-4828-8D64-632B771C56A8}" sibTransId="{24FC97E9-7060-41D3-9753-754DEE446ABF}"/>
    <dgm:cxn modelId="{CA1BBBFA-A1E7-48FD-A7D8-D3BB1321BAA6}" type="presOf" srcId="{DD1A3B2A-3766-4630-8BE2-AB571B4F9559}" destId="{027DD1B1-71F8-4340-BE2E-4FBF1FBD47B6}" srcOrd="0" destOrd="0" presId="urn:microsoft.com/office/officeart/2005/8/layout/hierarchy1"/>
    <dgm:cxn modelId="{5E71B2FE-191C-4AAB-A428-2EC0FF5F7D47}" srcId="{5354B8EB-7943-40BF-B44C-434A96665A3A}" destId="{DD1A3B2A-3766-4630-8BE2-AB571B4F9559}" srcOrd="1" destOrd="0" parTransId="{2B7E37E6-C7BC-403C-9ED9-EFF03AAE6A07}" sibTransId="{D2364BF8-715A-47F3-9F94-4BD26E23CE2C}"/>
    <dgm:cxn modelId="{AF323155-6CF5-4988-B407-45360D8EA5D4}" type="presOf" srcId="{71B5EF4E-507B-4189-BF8C-33B30DB537EB}" destId="{298AC14B-4662-43AA-AD28-4BC132A1A20D}" srcOrd="0" destOrd="0" presId="urn:microsoft.com/office/officeart/2005/8/layout/hierarchy1"/>
    <dgm:cxn modelId="{13260A7E-8E23-4E7E-B0F9-C6FC3EAF5C18}" type="presOf" srcId="{DB0C9EC3-72C2-40A5-9DD0-A4C730C9E07A}" destId="{575A99EB-07F3-4658-8332-0632785532CD}" srcOrd="0" destOrd="0" presId="urn:microsoft.com/office/officeart/2005/8/layout/hierarchy1"/>
    <dgm:cxn modelId="{AF96CF16-C822-4C9E-8001-6CE7949AB9A2}" type="presOf" srcId="{5354B8EB-7943-40BF-B44C-434A96665A3A}" destId="{5D9B2839-AE74-4ED4-93B0-55B1F5DDBABD}" srcOrd="0" destOrd="0" presId="urn:microsoft.com/office/officeart/2005/8/layout/hierarchy1"/>
    <dgm:cxn modelId="{D5404E02-91D5-487B-9456-FF76CDDA811D}" srcId="{ECAC0955-E577-4317-9649-7DCB005B83E7}" destId="{0A19D3D3-AB1B-477B-A800-9D3F5E2EB375}" srcOrd="0" destOrd="0" parTransId="{95FBA4AD-67A3-4D16-A5A7-35641DD5D6E5}" sibTransId="{534E4E24-96F4-48BC-A3B4-C6DF586C24B8}"/>
    <dgm:cxn modelId="{B84A5E73-7ACD-4864-AA3F-E014BFD7848E}" type="presOf" srcId="{ECAC0955-E577-4317-9649-7DCB005B83E7}" destId="{BD765333-EF4B-4D57-B294-76E1D732B862}" srcOrd="0" destOrd="0" presId="urn:microsoft.com/office/officeart/2005/8/layout/hierarchy1"/>
    <dgm:cxn modelId="{BBFD84BB-5E79-4FF3-8D5A-19B6DB5888CB}" type="presParOf" srcId="{298AC14B-4662-43AA-AD28-4BC132A1A20D}" destId="{4C0BD0B7-DC56-44DA-95F7-BECA7FCE0E86}" srcOrd="0" destOrd="0" presId="urn:microsoft.com/office/officeart/2005/8/layout/hierarchy1"/>
    <dgm:cxn modelId="{E993F1E7-22D2-4252-BE2A-755FB582927D}" type="presParOf" srcId="{4C0BD0B7-DC56-44DA-95F7-BECA7FCE0E86}" destId="{2D3E61CE-3F96-41E3-A17E-B7B28A73B911}" srcOrd="0" destOrd="0" presId="urn:microsoft.com/office/officeart/2005/8/layout/hierarchy1"/>
    <dgm:cxn modelId="{357A9773-5258-4FFB-A583-9C38B2A3DC62}" type="presParOf" srcId="{2D3E61CE-3F96-41E3-A17E-B7B28A73B911}" destId="{06732258-CE4A-4AED-BD16-C5200261B5E4}" srcOrd="0" destOrd="0" presId="urn:microsoft.com/office/officeart/2005/8/layout/hierarchy1"/>
    <dgm:cxn modelId="{3B823538-01F4-446C-8530-EB910523200F}" type="presParOf" srcId="{2D3E61CE-3F96-41E3-A17E-B7B28A73B911}" destId="{BD765333-EF4B-4D57-B294-76E1D732B862}" srcOrd="1" destOrd="0" presId="urn:microsoft.com/office/officeart/2005/8/layout/hierarchy1"/>
    <dgm:cxn modelId="{DCCC0A4D-0A4F-4723-BE0C-665780546062}" type="presParOf" srcId="{4C0BD0B7-DC56-44DA-95F7-BECA7FCE0E86}" destId="{D2161F0C-443B-48D6-A8EB-461DB5C4A1C9}" srcOrd="1" destOrd="0" presId="urn:microsoft.com/office/officeart/2005/8/layout/hierarchy1"/>
    <dgm:cxn modelId="{1859B499-D6F1-4966-9D39-2A12B7525864}" type="presParOf" srcId="{D2161F0C-443B-48D6-A8EB-461DB5C4A1C9}" destId="{FAA07837-9137-498F-B0BA-85D08C9AE350}" srcOrd="0" destOrd="0" presId="urn:microsoft.com/office/officeart/2005/8/layout/hierarchy1"/>
    <dgm:cxn modelId="{AB596283-CE89-4276-9083-CF17EA4D6B7D}" type="presParOf" srcId="{D2161F0C-443B-48D6-A8EB-461DB5C4A1C9}" destId="{FC96150E-5BC1-453D-8601-2DED42448C88}" srcOrd="1" destOrd="0" presId="urn:microsoft.com/office/officeart/2005/8/layout/hierarchy1"/>
    <dgm:cxn modelId="{CA796E4D-F45F-47AC-9E51-3EA4C495E8E5}" type="presParOf" srcId="{FC96150E-5BC1-453D-8601-2DED42448C88}" destId="{7F34C78A-DE27-4224-86A0-D82D4573EAB4}" srcOrd="0" destOrd="0" presId="urn:microsoft.com/office/officeart/2005/8/layout/hierarchy1"/>
    <dgm:cxn modelId="{3ED8995E-564D-4D08-97C4-E30DB3379494}" type="presParOf" srcId="{7F34C78A-DE27-4224-86A0-D82D4573EAB4}" destId="{5BC12CD9-C5E1-4354-8888-69555768EF1B}" srcOrd="0" destOrd="0" presId="urn:microsoft.com/office/officeart/2005/8/layout/hierarchy1"/>
    <dgm:cxn modelId="{D3E58C9B-5C1E-4F21-8594-11825119A7A2}" type="presParOf" srcId="{7F34C78A-DE27-4224-86A0-D82D4573EAB4}" destId="{855D4085-761F-4FFB-9756-2ABF98865DDF}" srcOrd="1" destOrd="0" presId="urn:microsoft.com/office/officeart/2005/8/layout/hierarchy1"/>
    <dgm:cxn modelId="{D0B4CB1E-F791-40D2-920B-B1A42DA6647A}" type="presParOf" srcId="{FC96150E-5BC1-453D-8601-2DED42448C88}" destId="{B2F06382-CCA3-452F-9A1B-8A604A3225E9}" srcOrd="1" destOrd="0" presId="urn:microsoft.com/office/officeart/2005/8/layout/hierarchy1"/>
    <dgm:cxn modelId="{14261248-7A4A-41A0-B443-1CBF6BF6D2B2}" type="presParOf" srcId="{D2161F0C-443B-48D6-A8EB-461DB5C4A1C9}" destId="{8F428C75-8FBE-4F87-AF27-33B81CB2255C}" srcOrd="2" destOrd="0" presId="urn:microsoft.com/office/officeart/2005/8/layout/hierarchy1"/>
    <dgm:cxn modelId="{5FB31A1D-E9AE-4AA7-BA0B-C3206B516196}" type="presParOf" srcId="{D2161F0C-443B-48D6-A8EB-461DB5C4A1C9}" destId="{778E3C27-4196-4FF7-9E2D-4D3C99F517CA}" srcOrd="3" destOrd="0" presId="urn:microsoft.com/office/officeart/2005/8/layout/hierarchy1"/>
    <dgm:cxn modelId="{B195D932-2AC5-437F-ACE6-B3725198C943}" type="presParOf" srcId="{778E3C27-4196-4FF7-9E2D-4D3C99F517CA}" destId="{26D8EB98-108E-4E01-A95B-1544CD50C108}" srcOrd="0" destOrd="0" presId="urn:microsoft.com/office/officeart/2005/8/layout/hierarchy1"/>
    <dgm:cxn modelId="{9B266E23-1D47-4B0B-9168-26AC1717161F}" type="presParOf" srcId="{26D8EB98-108E-4E01-A95B-1544CD50C108}" destId="{E9D9C754-D730-424B-B594-676A1F29A852}" srcOrd="0" destOrd="0" presId="urn:microsoft.com/office/officeart/2005/8/layout/hierarchy1"/>
    <dgm:cxn modelId="{E41A2880-8BC1-41EF-B107-3BFBE5252930}" type="presParOf" srcId="{26D8EB98-108E-4E01-A95B-1544CD50C108}" destId="{5D9B2839-AE74-4ED4-93B0-55B1F5DDBABD}" srcOrd="1" destOrd="0" presId="urn:microsoft.com/office/officeart/2005/8/layout/hierarchy1"/>
    <dgm:cxn modelId="{0FCF0953-D127-4137-9261-915179311045}" type="presParOf" srcId="{778E3C27-4196-4FF7-9E2D-4D3C99F517CA}" destId="{23680266-C934-4C6F-8780-EAFCE07A7F7B}" srcOrd="1" destOrd="0" presId="urn:microsoft.com/office/officeart/2005/8/layout/hierarchy1"/>
    <dgm:cxn modelId="{0BCD435C-2C2E-486E-96DD-616968B3DC59}" type="presParOf" srcId="{23680266-C934-4C6F-8780-EAFCE07A7F7B}" destId="{575A99EB-07F3-4658-8332-0632785532CD}" srcOrd="0" destOrd="0" presId="urn:microsoft.com/office/officeart/2005/8/layout/hierarchy1"/>
    <dgm:cxn modelId="{9FC5F8C1-8116-45D3-8B32-FACF97948429}" type="presParOf" srcId="{23680266-C934-4C6F-8780-EAFCE07A7F7B}" destId="{8452C128-141F-4C34-8299-2815D9E51A34}" srcOrd="1" destOrd="0" presId="urn:microsoft.com/office/officeart/2005/8/layout/hierarchy1"/>
    <dgm:cxn modelId="{026CD840-302D-426B-BFD3-A84CF5708C4D}" type="presParOf" srcId="{8452C128-141F-4C34-8299-2815D9E51A34}" destId="{5C0F0F44-DDC0-4994-9C05-13441182EB04}" srcOrd="0" destOrd="0" presId="urn:microsoft.com/office/officeart/2005/8/layout/hierarchy1"/>
    <dgm:cxn modelId="{887C4E2D-1C33-4E85-BA75-B4E5DCAE7BF3}" type="presParOf" srcId="{5C0F0F44-DDC0-4994-9C05-13441182EB04}" destId="{687EF365-14BE-42D0-B7FF-45B5733A4E82}" srcOrd="0" destOrd="0" presId="urn:microsoft.com/office/officeart/2005/8/layout/hierarchy1"/>
    <dgm:cxn modelId="{1E5BC662-5512-448F-BDAB-7C66CE8464A5}" type="presParOf" srcId="{5C0F0F44-DDC0-4994-9C05-13441182EB04}" destId="{6357408C-718D-4A77-9C73-7AE7604F0662}" srcOrd="1" destOrd="0" presId="urn:microsoft.com/office/officeart/2005/8/layout/hierarchy1"/>
    <dgm:cxn modelId="{61042F9B-439B-4926-B1AD-97F4E9FB1795}" type="presParOf" srcId="{8452C128-141F-4C34-8299-2815D9E51A34}" destId="{4E66A2DB-0E23-4682-8EF2-C96B2C934FAC}" srcOrd="1" destOrd="0" presId="urn:microsoft.com/office/officeart/2005/8/layout/hierarchy1"/>
    <dgm:cxn modelId="{561EB95A-821C-465A-8E13-38E3D8375392}" type="presParOf" srcId="{23680266-C934-4C6F-8780-EAFCE07A7F7B}" destId="{2A5E9E32-EDA8-4B58-82E5-73B1F660F5B4}" srcOrd="2" destOrd="0" presId="urn:microsoft.com/office/officeart/2005/8/layout/hierarchy1"/>
    <dgm:cxn modelId="{ACFA0071-D400-442E-8967-ECEFFF0E800A}" type="presParOf" srcId="{23680266-C934-4C6F-8780-EAFCE07A7F7B}" destId="{B3846FCA-7B43-4A83-8238-ADCDE623CE0B}" srcOrd="3" destOrd="0" presId="urn:microsoft.com/office/officeart/2005/8/layout/hierarchy1"/>
    <dgm:cxn modelId="{02AA3A15-4744-42BC-B51D-E8948934DFB5}" type="presParOf" srcId="{B3846FCA-7B43-4A83-8238-ADCDE623CE0B}" destId="{3C6E87EB-E252-4FD8-862A-13658288DE6C}" srcOrd="0" destOrd="0" presId="urn:microsoft.com/office/officeart/2005/8/layout/hierarchy1"/>
    <dgm:cxn modelId="{AAC458BA-9630-4575-B79E-0D987D5DCBC7}" type="presParOf" srcId="{3C6E87EB-E252-4FD8-862A-13658288DE6C}" destId="{06B5BA5F-4D3B-4AB3-9D5C-FD5F5DE6A924}" srcOrd="0" destOrd="0" presId="urn:microsoft.com/office/officeart/2005/8/layout/hierarchy1"/>
    <dgm:cxn modelId="{24618560-F37C-43A6-A0FE-FB9DDEF55808}" type="presParOf" srcId="{3C6E87EB-E252-4FD8-862A-13658288DE6C}" destId="{027DD1B1-71F8-4340-BE2E-4FBF1FBD47B6}" srcOrd="1" destOrd="0" presId="urn:microsoft.com/office/officeart/2005/8/layout/hierarchy1"/>
    <dgm:cxn modelId="{57A8B8AC-352E-42C7-AF4A-4A47D7F707AE}" type="presParOf" srcId="{B3846FCA-7B43-4A83-8238-ADCDE623CE0B}" destId="{C986D450-80EF-44FB-ACB8-63F7125B7939}" srcOrd="1" destOrd="0" presId="urn:microsoft.com/office/officeart/2005/8/layout/hierarchy1"/>
    <dgm:cxn modelId="{1A7E4847-FB18-4DCE-A549-EEA58EF12CCD}" type="presParOf" srcId="{D2161F0C-443B-48D6-A8EB-461DB5C4A1C9}" destId="{BDB43713-5142-4A11-9F37-A99447016B18}" srcOrd="4" destOrd="0" presId="urn:microsoft.com/office/officeart/2005/8/layout/hierarchy1"/>
    <dgm:cxn modelId="{3509B1BB-CA8E-4A28-BFE7-3DDE525FA92E}" type="presParOf" srcId="{D2161F0C-443B-48D6-A8EB-461DB5C4A1C9}" destId="{66BDF9A4-B68D-43E8-9FDE-47F9DF0DD21C}" srcOrd="5" destOrd="0" presId="urn:microsoft.com/office/officeart/2005/8/layout/hierarchy1"/>
    <dgm:cxn modelId="{D283BEE1-D65B-4D7B-9632-80C6973294CC}" type="presParOf" srcId="{66BDF9A4-B68D-43E8-9FDE-47F9DF0DD21C}" destId="{CBA80E04-2DAE-4D6F-B18B-AA4D6B0597A0}" srcOrd="0" destOrd="0" presId="urn:microsoft.com/office/officeart/2005/8/layout/hierarchy1"/>
    <dgm:cxn modelId="{33B35FAC-ACA5-4736-B540-0FD07DCBFB73}" type="presParOf" srcId="{CBA80E04-2DAE-4D6F-B18B-AA4D6B0597A0}" destId="{F1828438-B591-4EDB-9070-8BB06BA96867}" srcOrd="0" destOrd="0" presId="urn:microsoft.com/office/officeart/2005/8/layout/hierarchy1"/>
    <dgm:cxn modelId="{81AB5C95-D0A7-4F8D-879A-E9659B4F8889}" type="presParOf" srcId="{CBA80E04-2DAE-4D6F-B18B-AA4D6B0597A0}" destId="{9AEC275D-7609-490E-A819-E0143BDBB1D0}" srcOrd="1" destOrd="0" presId="urn:microsoft.com/office/officeart/2005/8/layout/hierarchy1"/>
    <dgm:cxn modelId="{86353D38-2616-46F4-BBB9-6C339988BF21}" type="presParOf" srcId="{66BDF9A4-B68D-43E8-9FDE-47F9DF0DD21C}" destId="{9CA44E70-DA69-473C-9DB2-38C47777E5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3713-5142-4A11-9F37-A99447016B18}">
      <dsp:nvSpPr>
        <dsp:cNvPr id="0" name=""/>
        <dsp:cNvSpPr/>
      </dsp:nvSpPr>
      <dsp:spPr>
        <a:xfrm>
          <a:off x="3948541" y="1228049"/>
          <a:ext cx="2381379" cy="53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27"/>
              </a:lnTo>
              <a:lnTo>
                <a:pt x="2381379" y="357727"/>
              </a:lnTo>
              <a:lnTo>
                <a:pt x="2381379" y="53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9E32-EDA8-4B58-82E5-73B1F660F5B4}">
      <dsp:nvSpPr>
        <dsp:cNvPr id="0" name=""/>
        <dsp:cNvSpPr/>
      </dsp:nvSpPr>
      <dsp:spPr>
        <a:xfrm>
          <a:off x="4009318" y="2967326"/>
          <a:ext cx="1160301" cy="55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06"/>
              </a:lnTo>
              <a:lnTo>
                <a:pt x="1160301" y="376306"/>
              </a:lnTo>
              <a:lnTo>
                <a:pt x="1160301" y="552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A99EB-07F3-4658-8332-0632785532CD}">
      <dsp:nvSpPr>
        <dsp:cNvPr id="0" name=""/>
        <dsp:cNvSpPr/>
      </dsp:nvSpPr>
      <dsp:spPr>
        <a:xfrm>
          <a:off x="2849016" y="2967326"/>
          <a:ext cx="1160301" cy="552197"/>
        </a:xfrm>
        <a:custGeom>
          <a:avLst/>
          <a:gdLst/>
          <a:ahLst/>
          <a:cxnLst/>
          <a:rect l="0" t="0" r="0" b="0"/>
          <a:pathLst>
            <a:path>
              <a:moveTo>
                <a:pt x="1160301" y="0"/>
              </a:moveTo>
              <a:lnTo>
                <a:pt x="1160301" y="376306"/>
              </a:lnTo>
              <a:lnTo>
                <a:pt x="0" y="376306"/>
              </a:lnTo>
              <a:lnTo>
                <a:pt x="0" y="552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8C75-8FBE-4F87-AF27-33B81CB2255C}">
      <dsp:nvSpPr>
        <dsp:cNvPr id="0" name=""/>
        <dsp:cNvSpPr/>
      </dsp:nvSpPr>
      <dsp:spPr>
        <a:xfrm>
          <a:off x="3902821" y="1228049"/>
          <a:ext cx="91440" cy="533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727"/>
              </a:lnTo>
              <a:lnTo>
                <a:pt x="106496" y="357727"/>
              </a:lnTo>
              <a:lnTo>
                <a:pt x="106496" y="53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07837-9137-498F-B0BA-85D08C9AE350}">
      <dsp:nvSpPr>
        <dsp:cNvPr id="0" name=""/>
        <dsp:cNvSpPr/>
      </dsp:nvSpPr>
      <dsp:spPr>
        <a:xfrm>
          <a:off x="1688715" y="1228049"/>
          <a:ext cx="2259825" cy="533618"/>
        </a:xfrm>
        <a:custGeom>
          <a:avLst/>
          <a:gdLst/>
          <a:ahLst/>
          <a:cxnLst/>
          <a:rect l="0" t="0" r="0" b="0"/>
          <a:pathLst>
            <a:path>
              <a:moveTo>
                <a:pt x="2259825" y="0"/>
              </a:moveTo>
              <a:lnTo>
                <a:pt x="2259825" y="357727"/>
              </a:lnTo>
              <a:lnTo>
                <a:pt x="0" y="357727"/>
              </a:lnTo>
              <a:lnTo>
                <a:pt x="0" y="53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32258-CE4A-4AED-BD16-C5200261B5E4}">
      <dsp:nvSpPr>
        <dsp:cNvPr id="0" name=""/>
        <dsp:cNvSpPr/>
      </dsp:nvSpPr>
      <dsp:spPr>
        <a:xfrm>
          <a:off x="2999204" y="22391"/>
          <a:ext cx="1898674" cy="1205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65333-EF4B-4D57-B294-76E1D732B862}">
      <dsp:nvSpPr>
        <dsp:cNvPr id="0" name=""/>
        <dsp:cNvSpPr/>
      </dsp:nvSpPr>
      <dsp:spPr>
        <a:xfrm>
          <a:off x="3210167" y="222806"/>
          <a:ext cx="1898674" cy="12056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Nepohlavní</a:t>
          </a:r>
          <a:endParaRPr lang="cs-CZ" sz="2400" kern="1200" dirty="0"/>
        </a:p>
      </dsp:txBody>
      <dsp:txXfrm>
        <a:off x="3245480" y="258119"/>
        <a:ext cx="1828048" cy="1135032"/>
      </dsp:txXfrm>
    </dsp:sp>
    <dsp:sp modelId="{5BC12CD9-C5E1-4354-8888-69555768EF1B}">
      <dsp:nvSpPr>
        <dsp:cNvPr id="0" name=""/>
        <dsp:cNvSpPr/>
      </dsp:nvSpPr>
      <dsp:spPr>
        <a:xfrm>
          <a:off x="739378" y="1761668"/>
          <a:ext cx="1898674" cy="120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D4085-761F-4FFB-9756-2ABF98865DDF}">
      <dsp:nvSpPr>
        <dsp:cNvPr id="0" name=""/>
        <dsp:cNvSpPr/>
      </dsp:nvSpPr>
      <dsp:spPr>
        <a:xfrm>
          <a:off x="950341" y="1962084"/>
          <a:ext cx="1898674" cy="120565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Dělení</a:t>
          </a:r>
          <a:endParaRPr lang="cs-CZ" sz="2400" kern="1200" dirty="0"/>
        </a:p>
      </dsp:txBody>
      <dsp:txXfrm>
        <a:off x="985654" y="1997397"/>
        <a:ext cx="1828048" cy="1135032"/>
      </dsp:txXfrm>
    </dsp:sp>
    <dsp:sp modelId="{E9D9C754-D730-424B-B594-676A1F29A852}">
      <dsp:nvSpPr>
        <dsp:cNvPr id="0" name=""/>
        <dsp:cNvSpPr/>
      </dsp:nvSpPr>
      <dsp:spPr>
        <a:xfrm>
          <a:off x="3059980" y="1761668"/>
          <a:ext cx="1898674" cy="120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B2839-AE74-4ED4-93B0-55B1F5DDBABD}">
      <dsp:nvSpPr>
        <dsp:cNvPr id="0" name=""/>
        <dsp:cNvSpPr/>
      </dsp:nvSpPr>
      <dsp:spPr>
        <a:xfrm>
          <a:off x="3270944" y="1962084"/>
          <a:ext cx="1898674" cy="120565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Pučení</a:t>
          </a:r>
          <a:endParaRPr lang="cs-CZ" sz="2400" kern="1200" dirty="0"/>
        </a:p>
      </dsp:txBody>
      <dsp:txXfrm>
        <a:off x="3306257" y="1997397"/>
        <a:ext cx="1828048" cy="1135032"/>
      </dsp:txXfrm>
    </dsp:sp>
    <dsp:sp modelId="{687EF365-14BE-42D0-B7FF-45B5733A4E82}">
      <dsp:nvSpPr>
        <dsp:cNvPr id="0" name=""/>
        <dsp:cNvSpPr/>
      </dsp:nvSpPr>
      <dsp:spPr>
        <a:xfrm>
          <a:off x="1899679" y="3519524"/>
          <a:ext cx="1898674" cy="120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7408C-718D-4A77-9C73-7AE7604F0662}">
      <dsp:nvSpPr>
        <dsp:cNvPr id="0" name=""/>
        <dsp:cNvSpPr/>
      </dsp:nvSpPr>
      <dsp:spPr>
        <a:xfrm>
          <a:off x="2110643" y="3719940"/>
          <a:ext cx="1898674" cy="120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Vnější </a:t>
          </a:r>
          <a:endParaRPr lang="cs-CZ" sz="2400" kern="1200" dirty="0"/>
        </a:p>
      </dsp:txBody>
      <dsp:txXfrm>
        <a:off x="2145956" y="3755253"/>
        <a:ext cx="1828048" cy="1135032"/>
      </dsp:txXfrm>
    </dsp:sp>
    <dsp:sp modelId="{06B5BA5F-4D3B-4AB3-9D5C-FD5F5DE6A924}">
      <dsp:nvSpPr>
        <dsp:cNvPr id="0" name=""/>
        <dsp:cNvSpPr/>
      </dsp:nvSpPr>
      <dsp:spPr>
        <a:xfrm>
          <a:off x="4220281" y="3519524"/>
          <a:ext cx="1898674" cy="120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DD1B1-71F8-4340-BE2E-4FBF1FBD47B6}">
      <dsp:nvSpPr>
        <dsp:cNvPr id="0" name=""/>
        <dsp:cNvSpPr/>
      </dsp:nvSpPr>
      <dsp:spPr>
        <a:xfrm>
          <a:off x="4431245" y="3719940"/>
          <a:ext cx="1898674" cy="120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Vnitřní</a:t>
          </a:r>
          <a:endParaRPr lang="cs-CZ" sz="2400" kern="1200" dirty="0"/>
        </a:p>
      </dsp:txBody>
      <dsp:txXfrm>
        <a:off x="4466558" y="3755253"/>
        <a:ext cx="1828048" cy="1135032"/>
      </dsp:txXfrm>
    </dsp:sp>
    <dsp:sp modelId="{F1828438-B591-4EDB-9070-8BB06BA96867}">
      <dsp:nvSpPr>
        <dsp:cNvPr id="0" name=""/>
        <dsp:cNvSpPr/>
      </dsp:nvSpPr>
      <dsp:spPr>
        <a:xfrm>
          <a:off x="5380583" y="1761668"/>
          <a:ext cx="1898674" cy="120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C275D-7609-490E-A819-E0143BDBB1D0}">
      <dsp:nvSpPr>
        <dsp:cNvPr id="0" name=""/>
        <dsp:cNvSpPr/>
      </dsp:nvSpPr>
      <dsp:spPr>
        <a:xfrm>
          <a:off x="5591547" y="1962084"/>
          <a:ext cx="1898674" cy="120565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Fragmentace</a:t>
          </a:r>
          <a:endParaRPr lang="cs-CZ" sz="2400" kern="1200" dirty="0"/>
        </a:p>
      </dsp:txBody>
      <dsp:txXfrm>
        <a:off x="5626860" y="1997397"/>
        <a:ext cx="1828048" cy="1135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09A8A-5B0A-4185-8D21-BFE5577D9D47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DC909-57FC-46EA-9F9D-6A52472F6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33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Knoz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909-57FC-46EA-9F9D-6A52472F661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4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SCHLEIDEN, Matthias </a:t>
            </a:r>
            <a:r>
              <a:rPr lang="cs-CZ" dirty="0" err="1" smtClean="0"/>
              <a:t>Jacob</a:t>
            </a:r>
            <a:r>
              <a:rPr lang="cs-CZ" dirty="0" smtClean="0"/>
              <a:t>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27.9.2012]. Dostupný na WWW: &lt;http://cs.wikipedia.org/wiki/Soubor:Schleiden-meduse-2.jpg&gt;.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909-57FC-46EA-9F9D-6A52472F661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909-57FC-46EA-9F9D-6A52472F661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7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Kubištová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909-57FC-46EA-9F9D-6A52472F661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72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lumMod val="9000"/>
                <a:lumOff val="91000"/>
              </a:schemeClr>
            </a:gs>
            <a:gs pos="35000">
              <a:srgbClr val="CCFF66">
                <a:lumMod val="46000"/>
                <a:lumOff val="54000"/>
                <a:alpha val="39000"/>
              </a:srgbClr>
            </a:gs>
            <a:gs pos="6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35000">
              <a:schemeClr val="bg1"/>
            </a:gs>
            <a:gs pos="6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Nepohlavní rozmnožování mnohobuněčných</a:t>
            </a:r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6447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nepohlavního rozmnožování mnohobuněčných.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straně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až 15.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VY_32_INOVACE_33_BHOU11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6" y="116632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Pučení vnitřní</a:t>
            </a:r>
            <a:r>
              <a:rPr lang="cs-CZ" sz="4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 </a:t>
            </a:r>
            <a:r>
              <a:rPr lang="cs-CZ" sz="2800" dirty="0"/>
              <a:t>odumření mateřského organismu se mohou z vnitřních pupenů za příznivých podmínek vyvíjet noví jedinci.</a:t>
            </a:r>
          </a:p>
          <a:p>
            <a:r>
              <a:rPr lang="cs-CZ" sz="2800" dirty="0"/>
              <a:t>Vnitřní pupeny </a:t>
            </a:r>
            <a:r>
              <a:rPr lang="cs-CZ" sz="2800" dirty="0" smtClean="0"/>
              <a:t>slouží </a:t>
            </a:r>
            <a:r>
              <a:rPr lang="cs-CZ" sz="2800" dirty="0"/>
              <a:t>k přežívání živočichů za nepříznivých podmínek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Mohou také napomáhat </a:t>
            </a:r>
            <a:r>
              <a:rPr lang="cs-CZ" sz="2800" dirty="0"/>
              <a:t>k šíření druhu.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8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Fragmentace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 mateřského jedince se oddělí části těla, které pak dorůstají v </a:t>
            </a:r>
            <a:r>
              <a:rPr lang="cs-CZ" sz="2800" dirty="0" smtClean="0"/>
              <a:t>dceřiné </a:t>
            </a:r>
            <a:r>
              <a:rPr lang="cs-CZ" sz="2800" dirty="0"/>
              <a:t>jedince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Mateřský </a:t>
            </a:r>
            <a:r>
              <a:rPr lang="cs-CZ" sz="2800" dirty="0"/>
              <a:t>jedinec neztrácí identitu jako u dělení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Tento typ rozmnožování je u některých hub, sasanek, </a:t>
            </a:r>
            <a:r>
              <a:rPr lang="cs-CZ" sz="2800" dirty="0" err="1" smtClean="0"/>
              <a:t>žížalic</a:t>
            </a:r>
            <a:r>
              <a:rPr lang="cs-CZ" sz="2800" dirty="0" smtClean="0"/>
              <a:t>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1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Úkol: 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Charakterizujte </a:t>
            </a:r>
            <a:r>
              <a:rPr lang="cs-CZ" sz="2800" dirty="0" smtClean="0"/>
              <a:t>pohlavní a nepohlavní rozmnožování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r>
              <a:rPr lang="cs-CZ" sz="2800" dirty="0" smtClean="0"/>
              <a:t>Nepohlavní - nový </a:t>
            </a:r>
            <a:r>
              <a:rPr lang="cs-CZ" sz="2800" dirty="0"/>
              <a:t>jedinec vzniká z části těla mateřského jedince. Většinou dochází k oddělení velkého počtu buněk a následné vnitřní </a:t>
            </a:r>
            <a:r>
              <a:rPr lang="cs-CZ" sz="2800" dirty="0" smtClean="0"/>
              <a:t>přestavbě.</a:t>
            </a:r>
          </a:p>
          <a:p>
            <a:r>
              <a:rPr lang="cs-CZ" sz="2800" dirty="0" smtClean="0"/>
              <a:t>Pohlavní </a:t>
            </a:r>
            <a:r>
              <a:rPr lang="cs-CZ" sz="2800" dirty="0"/>
              <a:t>rozmnožování je spojeno s vytvářením pohlavních buněk a s následným splýváním jejich jader.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11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Řešte </a:t>
            </a:r>
            <a:r>
              <a:rPr lang="cs-CZ" b="1" dirty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b="1" dirty="0"/>
              <a:t>Úkol: </a:t>
            </a:r>
            <a:endParaRPr lang="cs-CZ" sz="3000" dirty="0" smtClean="0"/>
          </a:p>
          <a:p>
            <a:r>
              <a:rPr lang="cs-CZ" sz="3000" dirty="0" smtClean="0"/>
              <a:t>Co </a:t>
            </a:r>
            <a:r>
              <a:rPr lang="cs-CZ" sz="3000" dirty="0"/>
              <a:t>je </a:t>
            </a:r>
            <a:r>
              <a:rPr lang="cs-CZ" sz="3000" dirty="0" err="1"/>
              <a:t>paratomie</a:t>
            </a:r>
            <a:r>
              <a:rPr lang="cs-CZ" sz="3000" dirty="0"/>
              <a:t> a </a:t>
            </a:r>
            <a:r>
              <a:rPr lang="cs-CZ" sz="3000" dirty="0" err="1"/>
              <a:t>architomie</a:t>
            </a:r>
            <a:r>
              <a:rPr lang="cs-CZ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</a:p>
          <a:p>
            <a:r>
              <a:rPr lang="cs-CZ" sz="3000" dirty="0"/>
              <a:t>Jsou to typy </a:t>
            </a:r>
            <a:r>
              <a:rPr lang="cs-CZ" sz="3000" dirty="0" err="1" smtClean="0"/>
              <a:t>fisiparie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Mateřský </a:t>
            </a:r>
            <a:r>
              <a:rPr lang="cs-CZ" sz="3000" dirty="0"/>
              <a:t>jedinec se rozdělí na dvě nebo více přibližně stejných částí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Přestavba </a:t>
            </a:r>
            <a:r>
              <a:rPr lang="cs-CZ" sz="3000" dirty="0"/>
              <a:t>těla může </a:t>
            </a:r>
            <a:r>
              <a:rPr lang="cs-CZ" sz="3000" dirty="0" smtClean="0"/>
              <a:t>proběhnout </a:t>
            </a:r>
            <a:r>
              <a:rPr lang="cs-CZ" sz="3000" dirty="0"/>
              <a:t>před </a:t>
            </a:r>
            <a:r>
              <a:rPr lang="cs-CZ" sz="3000" dirty="0" smtClean="0"/>
              <a:t>rozdělením těla - </a:t>
            </a:r>
            <a:r>
              <a:rPr lang="cs-CZ" sz="3000" dirty="0" err="1"/>
              <a:t>paratomie</a:t>
            </a:r>
            <a:r>
              <a:rPr lang="cs-CZ" sz="3000" dirty="0"/>
              <a:t> nebo po </a:t>
            </a:r>
            <a:r>
              <a:rPr lang="cs-CZ" sz="3000" dirty="0" smtClean="0"/>
              <a:t>rozdělení těla </a:t>
            </a:r>
            <a:r>
              <a:rPr lang="cs-CZ" sz="3000" dirty="0" err="1" smtClean="0"/>
              <a:t>architomie</a:t>
            </a:r>
            <a:r>
              <a:rPr lang="cs-CZ" sz="3000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7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Řešte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/>
              <a:t>Úkol</a:t>
            </a:r>
            <a:r>
              <a:rPr lang="cs-CZ" sz="3000" b="1" dirty="0" smtClean="0"/>
              <a:t>:</a:t>
            </a:r>
          </a:p>
          <a:p>
            <a:r>
              <a:rPr lang="cs-CZ" sz="3000" dirty="0"/>
              <a:t>Vysvětlete princip strobilace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r>
              <a:rPr lang="cs-CZ" sz="3000" b="1" dirty="0"/>
              <a:t>Řešení</a:t>
            </a:r>
            <a:r>
              <a:rPr lang="cs-CZ" sz="30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cs-CZ" sz="3000" dirty="0" smtClean="0"/>
              <a:t>Vyskytuje se u medúzovců.</a:t>
            </a:r>
          </a:p>
          <a:p>
            <a:pPr>
              <a:spcAft>
                <a:spcPts val="600"/>
              </a:spcAft>
            </a:pPr>
            <a:r>
              <a:rPr lang="cs-CZ" sz="3000" dirty="0" smtClean="0"/>
              <a:t>Strobilace </a:t>
            </a:r>
            <a:r>
              <a:rPr lang="cs-CZ" sz="3000" dirty="0"/>
              <a:t>je  zvláštním případem </a:t>
            </a:r>
            <a:r>
              <a:rPr lang="cs-CZ" sz="3000" dirty="0" err="1"/>
              <a:t>paratomie</a:t>
            </a:r>
            <a:r>
              <a:rPr lang="cs-CZ" sz="3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3000" dirty="0" smtClean="0"/>
              <a:t>U </a:t>
            </a:r>
            <a:r>
              <a:rPr lang="cs-CZ" sz="3000" dirty="0"/>
              <a:t>polypového stadia se na ústním konci vytváří řetěz jedinců s malými chapadly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Vrcholové </a:t>
            </a:r>
            <a:r>
              <a:rPr lang="cs-CZ" sz="3000" dirty="0"/>
              <a:t>články se postupně oddělují a vzniká stadium zvané </a:t>
            </a:r>
            <a:r>
              <a:rPr lang="cs-CZ" sz="3000" dirty="0" err="1"/>
              <a:t>ephyra</a:t>
            </a:r>
            <a:r>
              <a:rPr lang="cs-CZ" sz="3000" dirty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6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</a:p>
          <a:p>
            <a:r>
              <a:rPr lang="cs-CZ" sz="2800" dirty="0"/>
              <a:t>Popište </a:t>
            </a:r>
            <a:r>
              <a:rPr lang="cs-CZ" sz="2800" dirty="0" smtClean="0"/>
              <a:t>obrázek gemule.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r>
              <a:rPr lang="cs-CZ" sz="2800" dirty="0"/>
              <a:t>Gemule houby říční</a:t>
            </a:r>
          </a:p>
          <a:p>
            <a:pPr marL="892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pór</a:t>
            </a:r>
          </a:p>
          <a:p>
            <a:pPr marL="892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/>
              <a:t>amfidisky</a:t>
            </a:r>
            <a:endParaRPr lang="cs-CZ" sz="2800" dirty="0"/>
          </a:p>
          <a:p>
            <a:pPr marL="892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zárodečné buňky</a:t>
            </a:r>
          </a:p>
          <a:p>
            <a:pPr marL="892350" indent="-514350">
              <a:buFont typeface="+mj-lt"/>
              <a:buAutoNum type="alphaUcPeriod" startAt="2"/>
            </a:pPr>
            <a:r>
              <a:rPr lang="cs-CZ" sz="2800" dirty="0"/>
              <a:t>detail </a:t>
            </a:r>
            <a:r>
              <a:rPr lang="cs-CZ" sz="2800" dirty="0" err="1" smtClean="0"/>
              <a:t>amfidisku</a:t>
            </a:r>
            <a:endParaRPr lang="cs-CZ" sz="2800" b="1" dirty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4" r="2753" b="8725"/>
          <a:stretch/>
        </p:blipFill>
        <p:spPr bwMode="auto">
          <a:xfrm>
            <a:off x="5508104" y="1340768"/>
            <a:ext cx="2508186" cy="39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08104" y="3933056"/>
            <a:ext cx="1080120" cy="1328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429000"/>
            <a:ext cx="288032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96136" y="3681028"/>
            <a:ext cx="252028" cy="549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1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 smtClean="0"/>
              <a:t>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1, 2: převzato z 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SCHLEIDEN, Matthias </a:t>
            </a:r>
            <a:r>
              <a:rPr lang="cs-CZ" sz="1600" dirty="0" err="1"/>
              <a:t>Jacob</a:t>
            </a:r>
            <a:r>
              <a:rPr lang="cs-CZ" sz="1600" dirty="0"/>
              <a:t>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27.9.2012].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&lt;http://cs.wikipedia.org/wiki/Soubor:Schleiden-meduse-2.jpg</a:t>
            </a:r>
            <a:r>
              <a:rPr lang="cs-CZ" sz="1600" dirty="0" smtClean="0"/>
              <a:t>&gt;.</a:t>
            </a:r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cs-CZ" sz="1600" dirty="0"/>
              <a:t>HARRIGAN, William.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26.9.2012]. Dostupný jako volné dílo na WWW: &lt;http://commons.wikimedia.org/wiki/</a:t>
            </a:r>
            <a:r>
              <a:rPr lang="cs-CZ" sz="1600" dirty="0" err="1"/>
              <a:t>File:PillarCoral.jpg?uselang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převzato z 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492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rozmnožování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Nepohlavní</a:t>
            </a:r>
            <a:endParaRPr lang="cs-CZ" dirty="0"/>
          </a:p>
          <a:p>
            <a:r>
              <a:rPr lang="cs-CZ" dirty="0"/>
              <a:t>Nový jedinec vzniká z části těla mateřského jedince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Většinou </a:t>
            </a:r>
            <a:r>
              <a:rPr lang="cs-CZ" dirty="0"/>
              <a:t>dochází k oddělení velkého počtu buněk a následné vnitřní přestavbě.</a:t>
            </a:r>
          </a:p>
          <a:p>
            <a:r>
              <a:rPr lang="cs-CZ" b="1" dirty="0" smtClean="0"/>
              <a:t>Pohlavní</a:t>
            </a:r>
            <a:endParaRPr lang="cs-CZ" dirty="0"/>
          </a:p>
          <a:p>
            <a:r>
              <a:rPr lang="cs-CZ" dirty="0"/>
              <a:t>Pohlavní rozmnožování je spojeno s vytvářením pohlavních buněk </a:t>
            </a:r>
            <a:r>
              <a:rPr lang="cs-CZ" dirty="0" smtClean="0"/>
              <a:t>a </a:t>
            </a:r>
            <a:r>
              <a:rPr lang="cs-CZ" dirty="0"/>
              <a:t>s následným splýváním </a:t>
            </a:r>
            <a:r>
              <a:rPr lang="cs-CZ" dirty="0" smtClean="0"/>
              <a:t>jejich jader.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4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Typy nepohlavního rozmnožování</a:t>
            </a:r>
            <a:endParaRPr lang="cs-CZ" sz="40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34910"/>
              </p:ext>
            </p:extLst>
          </p:nvPr>
        </p:nvGraphicFramePr>
        <p:xfrm>
          <a:off x="457200" y="155679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732258-CE4A-4AED-BD16-C5200261B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765333-EF4B-4D57-B294-76E1D732B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A07837-9137-498F-B0BA-85D08C9AE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C12CD9-C5E1-4354-8888-69555768E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5D4085-761F-4FFB-9756-2ABF9886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428C75-8FBE-4F87-AF27-33B81CB22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9C754-D730-424B-B594-676A1F29A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9B2839-AE74-4ED4-93B0-55B1F5DDB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43713-5142-4A11-9F37-A99447016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438-B591-4EDB-9070-8BB06BA96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EC275D-7609-490E-A819-E0143BDB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5A99EB-07F3-4658-8332-06327855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7EF365-14BE-42D0-B7FF-45B5733A4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57408C-718D-4A77-9C73-7AE7604F0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5E9E32-EDA8-4B58-82E5-73B1F660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5BA5F-4D3B-4AB3-9D5C-FD5F5DE6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7DD1B1-71F8-4340-BE2E-4FBF1FBD4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/>
              <a:t>Dělení (</a:t>
            </a:r>
            <a:r>
              <a:rPr lang="cs-CZ" sz="4000" b="1" dirty="0" err="1"/>
              <a:t>fisiparie</a:t>
            </a:r>
            <a:r>
              <a:rPr lang="cs-CZ" sz="4000" b="1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to dělení jedince na dvě nebo více skupin </a:t>
            </a:r>
            <a:r>
              <a:rPr lang="cs-CZ" dirty="0" smtClean="0"/>
              <a:t>buněk.</a:t>
            </a:r>
          </a:p>
          <a:p>
            <a:r>
              <a:rPr lang="cs-CZ" dirty="0" smtClean="0"/>
              <a:t>Každá se vyvíjí </a:t>
            </a:r>
            <a:r>
              <a:rPr lang="cs-CZ" dirty="0"/>
              <a:t>v samostatného jedince (i u člověka vznik jednovaječných dvojčat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Mateřský </a:t>
            </a:r>
            <a:r>
              <a:rPr lang="cs-CZ" dirty="0"/>
              <a:t>jedinec se rozdělí na dvě nebo více přibližně stejných částí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Přestavba </a:t>
            </a:r>
            <a:r>
              <a:rPr lang="cs-CZ" dirty="0"/>
              <a:t>těla může </a:t>
            </a:r>
            <a:r>
              <a:rPr lang="cs-CZ" dirty="0" smtClean="0"/>
              <a:t>proběhnout: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dirty="0" smtClean="0"/>
              <a:t>před rozdělením- </a:t>
            </a:r>
            <a:r>
              <a:rPr lang="cs-CZ" b="1" dirty="0" err="1" smtClean="0"/>
              <a:t>paratomie</a:t>
            </a:r>
            <a:r>
              <a:rPr lang="cs-CZ" b="1" dirty="0" smtClean="0"/>
              <a:t>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dirty="0" smtClean="0"/>
              <a:t>nebo </a:t>
            </a:r>
            <a:r>
              <a:rPr lang="cs-CZ" dirty="0"/>
              <a:t>po rozdělení </a:t>
            </a:r>
            <a:r>
              <a:rPr lang="cs-CZ" b="1" dirty="0" err="1" smtClean="0"/>
              <a:t>architomie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9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Architomie</a:t>
            </a:r>
            <a:r>
              <a:rPr lang="cs-CZ" sz="4000" b="1" dirty="0" smtClean="0"/>
              <a:t> a </a:t>
            </a:r>
            <a:r>
              <a:rPr lang="cs-CZ" sz="4000" b="1" dirty="0" err="1" smtClean="0"/>
              <a:t>paratomie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r>
              <a:rPr lang="cs-CZ" dirty="0" smtClean="0"/>
              <a:t>Příkladem </a:t>
            </a:r>
            <a:r>
              <a:rPr lang="cs-CZ" dirty="0" err="1" smtClean="0"/>
              <a:t>paratomie</a:t>
            </a:r>
            <a:r>
              <a:rPr lang="cs-CZ" dirty="0" smtClean="0"/>
              <a:t> je příčné dělení některých druhů ploštěnek (viz obrázek – rod </a:t>
            </a:r>
            <a:r>
              <a:rPr lang="cs-CZ" dirty="0" err="1" smtClean="0"/>
              <a:t>Stenostomum</a:t>
            </a:r>
            <a:r>
              <a:rPr lang="cs-CZ" dirty="0" smtClean="0"/>
              <a:t>) a některých kroužkovců.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25374" y="1573141"/>
            <a:ext cx="4402832" cy="4525963"/>
          </a:xfrm>
        </p:spPr>
        <p:txBody>
          <a:bodyPr/>
          <a:lstStyle/>
          <a:p>
            <a:r>
              <a:rPr lang="cs-CZ" dirty="0" err="1" smtClean="0"/>
              <a:t>Architomie</a:t>
            </a:r>
            <a:r>
              <a:rPr lang="cs-CZ" dirty="0" smtClean="0"/>
              <a:t> ploštěnky rodu </a:t>
            </a:r>
            <a:r>
              <a:rPr lang="cs-CZ" dirty="0" err="1" smtClean="0"/>
              <a:t>Planeria</a:t>
            </a:r>
            <a:endParaRPr lang="cs-CZ" dirty="0" smtClean="0"/>
          </a:p>
          <a:p>
            <a:r>
              <a:rPr lang="cs-CZ" sz="2600" dirty="0" smtClean="0"/>
              <a:t>Popis obrázku:</a:t>
            </a:r>
          </a:p>
          <a:p>
            <a:pPr marL="342000" indent="-342000">
              <a:buFont typeface="+mj-lt"/>
              <a:buAutoNum type="alphaUcPeriod"/>
            </a:pPr>
            <a:r>
              <a:rPr lang="cs-CZ" sz="2600" dirty="0" smtClean="0"/>
              <a:t>mateřský jedinec</a:t>
            </a:r>
            <a:br>
              <a:rPr lang="cs-CZ" sz="2600" dirty="0" smtClean="0"/>
            </a:br>
            <a:r>
              <a:rPr lang="cs-CZ" sz="2600" dirty="0" smtClean="0"/>
              <a:t>před rozdělením</a:t>
            </a:r>
          </a:p>
          <a:p>
            <a:pPr marL="342000" indent="-342000">
              <a:buFont typeface="+mj-lt"/>
              <a:buAutoNum type="alphaUcPeriod"/>
            </a:pPr>
            <a:r>
              <a:rPr lang="cs-CZ" sz="2600" dirty="0" smtClean="0"/>
              <a:t>během dělení</a:t>
            </a:r>
          </a:p>
          <a:p>
            <a:pPr marL="342000" indent="-342000">
              <a:buFont typeface="+mj-lt"/>
              <a:buAutoNum type="alphaUcPeriod"/>
            </a:pPr>
            <a:r>
              <a:rPr lang="cs-CZ" sz="2600" dirty="0" smtClean="0"/>
              <a:t>jeho části</a:t>
            </a:r>
            <a:br>
              <a:rPr lang="cs-CZ" sz="2600" dirty="0" smtClean="0"/>
            </a:br>
            <a:r>
              <a:rPr lang="cs-CZ" sz="2600" dirty="0" smtClean="0"/>
              <a:t>regenerující</a:t>
            </a:r>
            <a:br>
              <a:rPr lang="cs-CZ" sz="2600" dirty="0" smtClean="0"/>
            </a:br>
            <a:r>
              <a:rPr lang="cs-CZ" sz="2600" dirty="0" smtClean="0"/>
              <a:t>v nové jedince</a:t>
            </a:r>
            <a:endParaRPr lang="cs-CZ" sz="2600" dirty="0"/>
          </a:p>
        </p:txBody>
      </p:sp>
      <p:pic>
        <p:nvPicPr>
          <p:cNvPr id="3074" name="Picture 2" descr="C:\Users\Uzivatel\Documents\Naskenováno\architom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0" t="18217" r="28496" b="52344"/>
          <a:stretch/>
        </p:blipFill>
        <p:spPr bwMode="auto">
          <a:xfrm>
            <a:off x="7286849" y="2564904"/>
            <a:ext cx="1728192" cy="30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443" r="72944" b="12219"/>
          <a:stretch/>
        </p:blipFill>
        <p:spPr bwMode="auto">
          <a:xfrm rot="16200000">
            <a:off x="1711712" y="3480975"/>
            <a:ext cx="1071733" cy="35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47578" y="5949280"/>
            <a:ext cx="95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0353" y="5693211"/>
            <a:ext cx="83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92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Strobilace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Je zvláštním </a:t>
            </a:r>
            <a:r>
              <a:rPr lang="cs-CZ" sz="2800" dirty="0"/>
              <a:t>případem </a:t>
            </a:r>
            <a:r>
              <a:rPr lang="cs-CZ" sz="2800" dirty="0" err="1" smtClean="0"/>
              <a:t>paratomie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Vyskytuje se u některých medúzovců.</a:t>
            </a:r>
          </a:p>
          <a:p>
            <a:r>
              <a:rPr lang="cs-CZ" sz="2800" dirty="0" smtClean="0"/>
              <a:t>U polypového stadia se na ústním konci vytváří řetěz jedinců s malými chapadly.</a:t>
            </a:r>
          </a:p>
          <a:p>
            <a:r>
              <a:rPr lang="cs-CZ" sz="2800" dirty="0" smtClean="0"/>
              <a:t>Vrcholové články se postupně oddělují a vzniká stadium zvané </a:t>
            </a:r>
            <a:r>
              <a:rPr lang="cs-CZ" sz="2800" dirty="0" err="1" smtClean="0"/>
              <a:t>ephyra</a:t>
            </a:r>
            <a:r>
              <a:rPr lang="cs-CZ" sz="2800" dirty="0" smtClean="0"/>
              <a:t>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64" y="605609"/>
            <a:ext cx="3820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5764842" y="6301101"/>
            <a:ext cx="94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885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Polyembryonie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 </a:t>
            </a:r>
            <a:r>
              <a:rPr lang="cs-CZ" sz="2800" dirty="0"/>
              <a:t>zvláštním případem </a:t>
            </a:r>
            <a:r>
              <a:rPr lang="cs-CZ" sz="2800" dirty="0" err="1"/>
              <a:t>architomie</a:t>
            </a:r>
            <a:r>
              <a:rPr lang="cs-CZ" sz="2800" dirty="0"/>
              <a:t>.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/>
              <a:t>Je to  rozdělení rýhujícího se vajíčka na dvě i více buněk nebo skupin buněk, které normálně dotvoří zárodek.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/>
              <a:t>Polyembryonie je častá u parazitického hmyzu (lumci) a u pásovců.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/>
              <a:t>Vyskytuje se náhodně i u vyšších savců a člověka (jednovaječná dvojčata).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044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Pučení vnější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dirty="0" smtClean="0"/>
              <a:t>Velmi </a:t>
            </a:r>
            <a:r>
              <a:rPr lang="cs-CZ" dirty="0"/>
              <a:t>často souvisí se vznikem kolonií, kdy </a:t>
            </a:r>
            <a:r>
              <a:rPr lang="cs-CZ" dirty="0" smtClean="0"/>
              <a:t>dceřiní </a:t>
            </a:r>
            <a:r>
              <a:rPr lang="cs-CZ" dirty="0"/>
              <a:t>jedinci zůstávají spojeni s </a:t>
            </a:r>
            <a:r>
              <a:rPr lang="cs-CZ" dirty="0" smtClean="0"/>
              <a:t>mateřským.</a:t>
            </a:r>
          </a:p>
          <a:p>
            <a:pPr lvl="0"/>
            <a:r>
              <a:rPr lang="cs-CZ" dirty="0" smtClean="0"/>
              <a:t>Na </a:t>
            </a:r>
            <a:r>
              <a:rPr lang="cs-CZ" dirty="0"/>
              <a:t>povrchu těla se na libovolném místě vytvoří pupen, který se mění v </a:t>
            </a:r>
            <a:r>
              <a:rPr lang="cs-CZ" dirty="0" smtClean="0"/>
              <a:t>dceřiného </a:t>
            </a:r>
            <a:r>
              <a:rPr lang="cs-CZ" dirty="0"/>
              <a:t>jedince.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42" y="1628800"/>
            <a:ext cx="2952328" cy="44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72477" y="6223562"/>
            <a:ext cx="120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29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Pučení vnitřní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Uvnitř </a:t>
            </a:r>
            <a:r>
              <a:rPr lang="cs-CZ" sz="3000" dirty="0"/>
              <a:t>těla se vytváří shluky embryonálních </a:t>
            </a:r>
            <a:r>
              <a:rPr lang="cs-CZ" sz="3000" dirty="0" smtClean="0"/>
              <a:t>buněk = gemule, </a:t>
            </a:r>
            <a:r>
              <a:rPr lang="cs-CZ" sz="3000" dirty="0"/>
              <a:t>které jsou následně opatřeny </a:t>
            </a:r>
            <a:r>
              <a:rPr lang="cs-CZ" sz="3000" dirty="0" smtClean="0"/>
              <a:t>obalem.</a:t>
            </a:r>
          </a:p>
          <a:p>
            <a:endParaRPr lang="cs-CZ" sz="2800" dirty="0"/>
          </a:p>
          <a:p>
            <a:r>
              <a:rPr lang="cs-CZ" sz="2800" dirty="0" smtClean="0"/>
              <a:t>Popis obrázku:</a:t>
            </a:r>
          </a:p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Kolonie houby říční</a:t>
            </a:r>
          </a:p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Gemule houby říční</a:t>
            </a:r>
          </a:p>
          <a:p>
            <a:pPr marL="892350" indent="-514350">
              <a:buFont typeface="+mj-lt"/>
              <a:buAutoNum type="alphaLcParenR"/>
            </a:pPr>
            <a:r>
              <a:rPr lang="cs-CZ" sz="2800" dirty="0" smtClean="0"/>
              <a:t>pór</a:t>
            </a:r>
          </a:p>
          <a:p>
            <a:pPr marL="892350" indent="-514350">
              <a:buFont typeface="+mj-lt"/>
              <a:buAutoNum type="alphaLcParenR"/>
            </a:pPr>
            <a:r>
              <a:rPr lang="cs-CZ" sz="2800" dirty="0" err="1" smtClean="0"/>
              <a:t>amfidisky</a:t>
            </a:r>
            <a:endParaRPr lang="cs-CZ" sz="2800" dirty="0" smtClean="0"/>
          </a:p>
          <a:p>
            <a:pPr marL="892350" indent="-514350">
              <a:buFont typeface="+mj-lt"/>
              <a:buAutoNum type="alphaLcParenR"/>
            </a:pPr>
            <a:r>
              <a:rPr lang="cs-CZ" sz="2800" dirty="0" smtClean="0"/>
              <a:t>zárodečné buňky</a:t>
            </a:r>
          </a:p>
          <a:p>
            <a:pPr marL="892350" indent="-514350">
              <a:buFont typeface="+mj-lt"/>
              <a:buAutoNum type="alphaUcPeriod" startAt="2"/>
            </a:pPr>
            <a:r>
              <a:rPr lang="cs-CZ" sz="2800" dirty="0" smtClean="0"/>
              <a:t>detail </a:t>
            </a:r>
            <a:r>
              <a:rPr lang="cs-CZ" sz="2800" dirty="0" err="1" smtClean="0"/>
              <a:t>amfidisku</a:t>
            </a:r>
            <a:endParaRPr lang="cs-CZ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22" y="2492896"/>
            <a:ext cx="3816424" cy="34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8104" y="597600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181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778</Words>
  <Application>Microsoft Office PowerPoint</Application>
  <PresentationFormat>Předvádění na obrazovce (4:3)</PresentationFormat>
  <Paragraphs>128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Nepohlavní rozmnožování mnohobuněčných</vt:lpstr>
      <vt:lpstr>Typy rozmnožování</vt:lpstr>
      <vt:lpstr>Typy nepohlavního rozmnožování</vt:lpstr>
      <vt:lpstr>Dělení (fisiparie)</vt:lpstr>
      <vt:lpstr>Architomie a paratomie</vt:lpstr>
      <vt:lpstr> Strobilace</vt:lpstr>
      <vt:lpstr>Polyembryonie</vt:lpstr>
      <vt:lpstr>Pučení vnější </vt:lpstr>
      <vt:lpstr>Pučení vnitřní </vt:lpstr>
      <vt:lpstr>Pučení vnitřní </vt:lpstr>
      <vt:lpstr>Fragmentace</vt:lpstr>
      <vt:lpstr>Řešte úkol</vt:lpstr>
      <vt:lpstr>Řešte úkol</vt:lpstr>
      <vt:lpstr>Řešte úkol</vt:lpstr>
      <vt:lpstr>Řešení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74</cp:revision>
  <dcterms:created xsi:type="dcterms:W3CDTF">2012-06-18T15:15:37Z</dcterms:created>
  <dcterms:modified xsi:type="dcterms:W3CDTF">2013-09-15T07:59:22Z</dcterms:modified>
</cp:coreProperties>
</file>