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3" r:id="rId4"/>
    <p:sldId id="264" r:id="rId5"/>
    <p:sldId id="269" r:id="rId6"/>
    <p:sldId id="276" r:id="rId7"/>
    <p:sldId id="279" r:id="rId8"/>
    <p:sldId id="278" r:id="rId9"/>
    <p:sldId id="275" r:id="rId10"/>
    <p:sldId id="274" r:id="rId11"/>
    <p:sldId id="280" r:id="rId12"/>
    <p:sldId id="271" r:id="rId13"/>
    <p:sldId id="27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ive.cz/clanky/dropbox-vy-snad-jeste-pouzivate-flashdisk-video/sc-3-a-155753/default.aspx" TargetMode="External"/><Relationship Id="rId2" Type="http://schemas.openxmlformats.org/officeDocument/2006/relationships/hyperlink" Target="http://www.lupa.cz/clanky/co-je-a-co-neni-clou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garsync.com/" TargetMode="External"/><Relationship Id="rId5" Type="http://schemas.openxmlformats.org/officeDocument/2006/relationships/hyperlink" Target="http://cs.wikipedia.org/wiki/Cloud_computing" TargetMode="External"/><Relationship Id="rId4" Type="http://schemas.openxmlformats.org/officeDocument/2006/relationships/hyperlink" Target="http://www.lupa.cz/serialy/cloud-comput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rive.googl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docs.googl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kydrive.liv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Cloud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computing</a:t>
            </a:r>
            <a:r>
              <a:rPr lang="cs-CZ" sz="3600" b="1" dirty="0" smtClean="0"/>
              <a:t> a ukládání dat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579408"/>
              </p:ext>
            </p:extLst>
          </p:nvPr>
        </p:nvGraphicFramePr>
        <p:xfrm>
          <a:off x="729020" y="304095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Princip </a:t>
                      </a:r>
                      <a:r>
                        <a:rPr lang="cs-CZ" baseline="0" dirty="0" err="1" smtClean="0"/>
                        <a:t>cloud</a:t>
                      </a:r>
                      <a:r>
                        <a:rPr lang="cs-CZ" baseline="0" dirty="0" smtClean="0"/>
                        <a:t> technologií, ukládání dat do </a:t>
                      </a:r>
                      <a:r>
                        <a:rPr lang="cs-CZ" baseline="0" dirty="0" err="1" smtClean="0"/>
                        <a:t>cloudu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 pomocí internetu se studenti</a:t>
                      </a:r>
                      <a:r>
                        <a:rPr lang="cs-CZ" baseline="0" dirty="0" smtClean="0"/>
                        <a:t> seznámí s pojmem </a:t>
                      </a:r>
                      <a:r>
                        <a:rPr lang="cs-CZ" baseline="0" dirty="0" err="1" smtClean="0"/>
                        <a:t>cloud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computing</a:t>
                      </a:r>
                      <a:r>
                        <a:rPr lang="cs-CZ" baseline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VY_32_INOVACE_35_IMIK01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VÝHODY A NEVÝHODY UKLÁDÁNÍ DAT DO CLOUD ÚLOŽIŠTĚ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+</a:t>
            </a:r>
            <a:r>
              <a:rPr lang="cs-CZ" dirty="0" smtClean="0"/>
              <a:t> Soubory mohu mít kdekoliv k dispozici.</a:t>
            </a:r>
          </a:p>
          <a:p>
            <a:pPr marL="0" indent="0">
              <a:buNone/>
            </a:pPr>
            <a:r>
              <a:rPr lang="cs-CZ" b="1" dirty="0" smtClean="0"/>
              <a:t>+</a:t>
            </a:r>
            <a:r>
              <a:rPr lang="cs-CZ" dirty="0" smtClean="0"/>
              <a:t> Aplikace zdarma k použití bez licencí (Google </a:t>
            </a:r>
            <a:r>
              <a:rPr lang="cs-CZ" dirty="0" err="1" smtClean="0"/>
              <a:t>Docs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b="1" dirty="0" smtClean="0"/>
              <a:t>+</a:t>
            </a:r>
            <a:r>
              <a:rPr lang="cs-CZ" dirty="0" smtClean="0"/>
              <a:t> Aplikační operace probíhají na vzdáleném počítači – často mi tedy stačí doma relativně slabé PC.</a:t>
            </a:r>
          </a:p>
          <a:p>
            <a:pPr marL="0" indent="0">
              <a:buNone/>
            </a:pPr>
            <a:r>
              <a:rPr lang="cs-CZ" b="1" dirty="0" smtClean="0"/>
              <a:t>+</a:t>
            </a:r>
            <a:r>
              <a:rPr lang="cs-CZ" dirty="0" smtClean="0"/>
              <a:t> Na dokumentech mohu spolupracovat s dalšími lidmi (nebo jim poskytnout své soubory).</a:t>
            </a:r>
          </a:p>
          <a:p>
            <a:pPr marL="0" indent="0">
              <a:buNone/>
            </a:pPr>
            <a:r>
              <a:rPr lang="cs-CZ" b="1" dirty="0" smtClean="0"/>
              <a:t>+</a:t>
            </a:r>
            <a:r>
              <a:rPr lang="cs-CZ" dirty="0" smtClean="0"/>
              <a:t> Organizace času – např. Google kalendář.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31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NEVÝHODY UKLÁDÁNÍ DAT DO CLOUD ÚLOŽIŠTĚ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-</a:t>
            </a:r>
            <a:r>
              <a:rPr lang="cs-CZ" dirty="0" smtClean="0"/>
              <a:t> Nemám připojení k internetu (nebo jen pomalé vzhledem k velikosti souborů).</a:t>
            </a:r>
          </a:p>
          <a:p>
            <a:pPr marL="0" indent="0">
              <a:buNone/>
            </a:pPr>
            <a:r>
              <a:rPr lang="cs-CZ" b="1" dirty="0" smtClean="0"/>
              <a:t>- </a:t>
            </a:r>
            <a:r>
              <a:rPr lang="cs-CZ" dirty="0" smtClean="0"/>
              <a:t>Server (</a:t>
            </a:r>
            <a:r>
              <a:rPr lang="cs-CZ" dirty="0" err="1" smtClean="0"/>
              <a:t>cloud</a:t>
            </a:r>
            <a:r>
              <a:rPr lang="cs-CZ" dirty="0" smtClean="0"/>
              <a:t>) má výpadek (problém s připojením na trase, závada systému).</a:t>
            </a:r>
          </a:p>
          <a:p>
            <a:pPr marL="0" indent="0">
              <a:buNone/>
            </a:pPr>
            <a:r>
              <a:rPr lang="cs-CZ" b="1" dirty="0" smtClean="0"/>
              <a:t>-</a:t>
            </a:r>
            <a:r>
              <a:rPr lang="cs-CZ" dirty="0" smtClean="0"/>
              <a:t> Data nemám pod kontrolou – leží někde na nějakém vzdáleném stroji a nevím, kdo s nimi může manipulovat (citlivé firemní dokumenty, smlouvy, know-how, …).</a:t>
            </a:r>
          </a:p>
          <a:p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174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OTÁZKY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 smtClean="0"/>
              <a:t>Co je to </a:t>
            </a:r>
            <a:r>
              <a:rPr lang="cs-CZ" dirty="0" err="1" smtClean="0"/>
              <a:t>cloud</a:t>
            </a:r>
            <a:r>
              <a:rPr lang="cs-CZ" dirty="0"/>
              <a:t> </a:t>
            </a:r>
            <a:r>
              <a:rPr lang="cs-CZ" dirty="0" smtClean="0"/>
              <a:t>úložiště?</a:t>
            </a:r>
          </a:p>
          <a:p>
            <a:r>
              <a:rPr lang="cs-CZ" dirty="0" smtClean="0"/>
              <a:t>Jaké služby může poskytovat </a:t>
            </a:r>
            <a:r>
              <a:rPr lang="cs-CZ" dirty="0" err="1" smtClean="0"/>
              <a:t>cloud</a:t>
            </a:r>
            <a:r>
              <a:rPr lang="cs-CZ" dirty="0" smtClean="0"/>
              <a:t> </a:t>
            </a:r>
            <a:r>
              <a:rPr lang="cs-CZ" dirty="0" err="1" smtClean="0"/>
              <a:t>computing</a:t>
            </a:r>
            <a:r>
              <a:rPr lang="cs-CZ" dirty="0" smtClean="0"/>
              <a:t>?</a:t>
            </a:r>
          </a:p>
          <a:p>
            <a:r>
              <a:rPr lang="cs-CZ" dirty="0" smtClean="0"/>
              <a:t>Jaké jsou výhody/nevýhody </a:t>
            </a:r>
            <a:r>
              <a:rPr lang="cs-CZ" dirty="0" err="1" smtClean="0"/>
              <a:t>cloud</a:t>
            </a:r>
            <a:r>
              <a:rPr lang="cs-CZ" dirty="0" smtClean="0"/>
              <a:t> </a:t>
            </a:r>
            <a:r>
              <a:rPr lang="cs-CZ" dirty="0" err="1" smtClean="0"/>
              <a:t>computingu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2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ČTENÍ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http://www.lupa.cz/clanky/co-je-a-co-neni-cloud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www.zive.cz/clanky/dropbox-vy-snad-jeste-pouzivate-flashdisk-video/sc-3-a-155753/default.aspx</a:t>
            </a:r>
            <a:endParaRPr lang="cs-CZ" dirty="0" smtClean="0"/>
          </a:p>
          <a:p>
            <a:r>
              <a:rPr lang="cs-CZ" dirty="0">
                <a:hlinkClick r:id="rId4"/>
              </a:rPr>
              <a:t>http://www.lupa.cz/serialy/cloud-computing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cs.wikipedia.org/wiki/Cloud_computing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https</a:t>
            </a:r>
            <a:r>
              <a:rPr lang="cs-CZ" dirty="0">
                <a:hlinkClick r:id="rId6"/>
              </a:rPr>
              <a:t>://www.sugarsync.com</a:t>
            </a:r>
            <a:r>
              <a:rPr lang="cs-CZ" dirty="0" smtClean="0">
                <a:hlinkClick r:id="rId6"/>
              </a:rPr>
              <a:t>/</a:t>
            </a:r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SLYŠELI jste někde?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cs-CZ" i="1" dirty="0" smtClean="0"/>
              <a:t>Uložil jsem si to do </a:t>
            </a:r>
            <a:r>
              <a:rPr lang="cs-CZ" i="1" dirty="0" err="1" smtClean="0"/>
              <a:t>cloudu</a:t>
            </a:r>
            <a:r>
              <a:rPr lang="cs-CZ" i="1" dirty="0" smtClean="0"/>
              <a:t>.</a:t>
            </a:r>
          </a:p>
          <a:p>
            <a:pPr marL="0" indent="0" algn="ctr">
              <a:buNone/>
            </a:pPr>
            <a:r>
              <a:rPr lang="cs-CZ" i="1" dirty="0"/>
              <a:t>-</a:t>
            </a:r>
            <a:endParaRPr lang="cs-CZ" i="1" dirty="0" smtClean="0"/>
          </a:p>
          <a:p>
            <a:pPr marL="0" indent="0" algn="ctr">
              <a:buNone/>
            </a:pPr>
            <a:r>
              <a:rPr lang="cs-CZ" i="1" dirty="0" smtClean="0"/>
              <a:t>Google nabízí zdarma </a:t>
            </a:r>
            <a:r>
              <a:rPr lang="cs-CZ" i="1" dirty="0" err="1" smtClean="0"/>
              <a:t>cloudové</a:t>
            </a:r>
            <a:r>
              <a:rPr lang="cs-CZ" i="1" dirty="0" smtClean="0"/>
              <a:t> úložiště, když se tam zaregistruješ.  </a:t>
            </a:r>
          </a:p>
          <a:p>
            <a:pPr marL="0" indent="0" algn="ctr">
              <a:buNone/>
            </a:pPr>
            <a:r>
              <a:rPr lang="cs-CZ" i="1" dirty="0" smtClean="0"/>
              <a:t>-</a:t>
            </a:r>
          </a:p>
          <a:p>
            <a:pPr marL="0" indent="0" algn="ctr">
              <a:buNone/>
            </a:pPr>
            <a:r>
              <a:rPr lang="cs-CZ" i="1" dirty="0" smtClean="0"/>
              <a:t>Mám to uloženo na „</a:t>
            </a:r>
            <a:r>
              <a:rPr lang="cs-CZ" i="1" dirty="0" err="1" smtClean="0"/>
              <a:t>Skájdrajvu</a:t>
            </a:r>
            <a:r>
              <a:rPr lang="cs-CZ" i="1" dirty="0" smtClean="0"/>
              <a:t>“ (často slýchaný počeštěný tvar termínu </a:t>
            </a:r>
            <a:r>
              <a:rPr lang="cs-CZ" i="1" dirty="0" err="1" smtClean="0"/>
              <a:t>SkyDrive</a:t>
            </a:r>
            <a:r>
              <a:rPr lang="cs-CZ" i="1" dirty="0" smtClean="0"/>
              <a:t>).</a:t>
            </a:r>
          </a:p>
          <a:p>
            <a:pPr marL="0" indent="0" algn="ctr">
              <a:buNone/>
            </a:pPr>
            <a:r>
              <a:rPr lang="cs-CZ" i="1" dirty="0" smtClean="0"/>
              <a:t>-</a:t>
            </a:r>
          </a:p>
          <a:p>
            <a:pPr marL="0" indent="0" algn="ctr">
              <a:buNone/>
            </a:pPr>
            <a:r>
              <a:rPr lang="cs-CZ" i="1" dirty="0" smtClean="0"/>
              <a:t>Já </a:t>
            </a:r>
            <a:r>
              <a:rPr lang="cs-CZ" i="1" dirty="0" smtClean="0"/>
              <a:t>mám </a:t>
            </a:r>
            <a:r>
              <a:rPr lang="cs-CZ" i="1" dirty="0" err="1" smtClean="0"/>
              <a:t>MacBook</a:t>
            </a:r>
            <a:r>
              <a:rPr lang="cs-CZ" i="1" dirty="0" smtClean="0"/>
              <a:t> Pro </a:t>
            </a:r>
            <a:r>
              <a:rPr lang="cs-CZ" i="1" dirty="0" smtClean="0"/>
              <a:t>a soubory si zálohuju přes </a:t>
            </a:r>
            <a:r>
              <a:rPr lang="cs-CZ" i="1" dirty="0" err="1" smtClean="0"/>
              <a:t>DropBox</a:t>
            </a:r>
            <a:r>
              <a:rPr lang="cs-CZ" i="1" dirty="0" smtClean="0"/>
              <a:t>.</a:t>
            </a:r>
          </a:p>
          <a:p>
            <a:pPr marL="0" indent="0" algn="ctr">
              <a:buNone/>
            </a:pPr>
            <a:r>
              <a:rPr lang="cs-CZ" i="1" dirty="0" smtClean="0"/>
              <a:t>-</a:t>
            </a:r>
          </a:p>
          <a:p>
            <a:pPr marL="0" indent="0" algn="ctr">
              <a:buNone/>
            </a:pPr>
            <a:r>
              <a:rPr lang="cs-CZ" i="1" dirty="0" smtClean="0"/>
              <a:t>Mám v </a:t>
            </a:r>
            <a:r>
              <a:rPr lang="cs-CZ" i="1" dirty="0" err="1" smtClean="0"/>
              <a:t>cloudu</a:t>
            </a:r>
            <a:r>
              <a:rPr lang="cs-CZ" i="1" dirty="0" smtClean="0"/>
              <a:t> </a:t>
            </a:r>
            <a:r>
              <a:rPr lang="cs-CZ" i="1" dirty="0" smtClean="0"/>
              <a:t>Office </a:t>
            </a:r>
            <a:r>
              <a:rPr lang="cs-CZ" i="1" dirty="0" smtClean="0"/>
              <a:t>kalendář a soubory.</a:t>
            </a:r>
            <a:endParaRPr lang="cs-CZ" i="1" dirty="0"/>
          </a:p>
        </p:txBody>
      </p:sp>
      <p:pic>
        <p:nvPicPr>
          <p:cNvPr id="1026" name="Picture 2" descr="C:\Users\Mikes\AppData\Local\Microsoft\Windows\Temporary Internet Files\Content.IE5\8OYIENB7\MC90044176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7933"/>
            <a:ext cx="2035919" cy="203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5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 je to </a:t>
            </a:r>
            <a:r>
              <a:rPr lang="cs-CZ" b="1" dirty="0" err="1" smtClean="0"/>
              <a:t>cloud</a:t>
            </a:r>
            <a:r>
              <a:rPr lang="cs-CZ" b="1" dirty="0" smtClean="0"/>
              <a:t>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Pokuste se na Internetu najít stránky, které vám poskytnou odpověď na otázku jaký je princip tzv.</a:t>
            </a:r>
            <a:r>
              <a:rPr lang="cs-CZ" dirty="0"/>
              <a:t> </a:t>
            </a:r>
            <a:r>
              <a:rPr lang="cs-CZ" dirty="0" err="1" smtClean="0"/>
              <a:t>cloud</a:t>
            </a:r>
            <a:r>
              <a:rPr lang="cs-CZ" dirty="0" smtClean="0"/>
              <a:t> služeb (</a:t>
            </a:r>
            <a:r>
              <a:rPr lang="cs-CZ" dirty="0" err="1" smtClean="0"/>
              <a:t>cloud</a:t>
            </a:r>
            <a:r>
              <a:rPr lang="cs-CZ" dirty="0" smtClean="0"/>
              <a:t> </a:t>
            </a:r>
            <a:r>
              <a:rPr lang="cs-CZ" dirty="0" err="1" smtClean="0"/>
              <a:t>computing</a:t>
            </a:r>
            <a:r>
              <a:rPr lang="cs-CZ" dirty="0" smtClean="0"/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Princip </a:t>
            </a:r>
            <a:r>
              <a:rPr lang="cs-CZ" b="1" dirty="0" err="1" smtClean="0"/>
              <a:t>cloud</a:t>
            </a:r>
            <a:r>
              <a:rPr lang="cs-CZ" b="1" dirty="0" smtClean="0"/>
              <a:t> služeb (řešení)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cs-CZ" b="1" dirty="0" err="1" smtClean="0"/>
              <a:t>Cloud</a:t>
            </a:r>
            <a:r>
              <a:rPr lang="cs-CZ" b="1" dirty="0" smtClean="0"/>
              <a:t> </a:t>
            </a:r>
            <a:r>
              <a:rPr lang="cs-CZ" b="1" dirty="0" err="1" smtClean="0"/>
              <a:t>computing</a:t>
            </a:r>
            <a:r>
              <a:rPr lang="cs-CZ" b="1" dirty="0" smtClean="0"/>
              <a:t> </a:t>
            </a:r>
            <a:r>
              <a:rPr lang="cs-CZ" dirty="0" smtClean="0"/>
              <a:t>je systém služeb, které jsou poskytovány </a:t>
            </a:r>
            <a:r>
              <a:rPr lang="cs-CZ" dirty="0"/>
              <a:t>prostřednictvím serverů v </a:t>
            </a:r>
            <a:r>
              <a:rPr lang="cs-CZ" dirty="0" smtClean="0"/>
              <a:t>internetu. </a:t>
            </a:r>
          </a:p>
          <a:p>
            <a:r>
              <a:rPr lang="cs-CZ" dirty="0" smtClean="0"/>
              <a:t>Uživatelé mohou k těmto službám přistupovat zpravidla pomocí webového prohlížeče a používat je za předpokladu, že je jejich zařízení připojeno k internetu.</a:t>
            </a:r>
          </a:p>
          <a:p>
            <a:r>
              <a:rPr lang="cs-CZ" dirty="0" smtClean="0"/>
              <a:t>Služby jsou často v základním rozsahu poskytovány zdarma a platí se až za nadstandardní požadavky klienta.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Služby </a:t>
            </a:r>
            <a:r>
              <a:rPr lang="cs-CZ" b="1" dirty="0" err="1" smtClean="0"/>
              <a:t>Cloud</a:t>
            </a:r>
            <a:r>
              <a:rPr lang="cs-CZ" b="1" dirty="0" smtClean="0"/>
              <a:t> </a:t>
            </a:r>
            <a:r>
              <a:rPr lang="cs-CZ" b="1" dirty="0" err="1" smtClean="0"/>
              <a:t>computingu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Jaké služby můžeme díky </a:t>
            </a:r>
            <a:r>
              <a:rPr lang="cs-CZ" dirty="0" err="1" smtClean="0"/>
              <a:t>cloud</a:t>
            </a:r>
            <a:r>
              <a:rPr lang="cs-CZ" dirty="0" smtClean="0"/>
              <a:t> </a:t>
            </a:r>
            <a:r>
              <a:rPr lang="cs-CZ" dirty="0" err="1" smtClean="0"/>
              <a:t>computingu</a:t>
            </a:r>
            <a:r>
              <a:rPr lang="cs-CZ" dirty="0" smtClean="0"/>
              <a:t> využívat?</a:t>
            </a:r>
          </a:p>
          <a:p>
            <a:pPr lvl="1"/>
            <a:r>
              <a:rPr lang="cs-CZ" dirty="0" smtClean="0"/>
              <a:t>Ukládání souborů</a:t>
            </a:r>
          </a:p>
          <a:p>
            <a:pPr lvl="2"/>
            <a:r>
              <a:rPr lang="cs-CZ" dirty="0" smtClean="0"/>
              <a:t>Google disk</a:t>
            </a:r>
          </a:p>
          <a:p>
            <a:pPr lvl="2"/>
            <a:r>
              <a:rPr lang="cs-CZ" dirty="0" err="1" smtClean="0"/>
              <a:t>SkyDrive</a:t>
            </a:r>
            <a:endParaRPr lang="cs-CZ" dirty="0" smtClean="0"/>
          </a:p>
          <a:p>
            <a:pPr lvl="2"/>
            <a:r>
              <a:rPr lang="cs-CZ" dirty="0" err="1" smtClean="0"/>
              <a:t>Dropbox</a:t>
            </a:r>
            <a:endParaRPr lang="cs-CZ" dirty="0" smtClean="0"/>
          </a:p>
          <a:p>
            <a:pPr lvl="2"/>
            <a:r>
              <a:rPr lang="cs-CZ" dirty="0" smtClean="0"/>
              <a:t>…</a:t>
            </a:r>
          </a:p>
          <a:p>
            <a:pPr lvl="1"/>
            <a:r>
              <a:rPr lang="cs-CZ" dirty="0" smtClean="0"/>
              <a:t>Využívání aplikací </a:t>
            </a:r>
          </a:p>
          <a:p>
            <a:pPr lvl="2"/>
            <a:r>
              <a:rPr lang="cs-CZ" dirty="0" smtClean="0"/>
              <a:t>Office – Google </a:t>
            </a:r>
            <a:r>
              <a:rPr lang="cs-CZ" dirty="0" err="1" smtClean="0"/>
              <a:t>Docs</a:t>
            </a:r>
            <a:endParaRPr lang="cs-CZ" dirty="0" smtClean="0"/>
          </a:p>
          <a:p>
            <a:pPr lvl="2"/>
            <a:r>
              <a:rPr lang="cs-CZ" dirty="0" smtClean="0"/>
              <a:t>Grafika – </a:t>
            </a:r>
            <a:r>
              <a:rPr lang="cs-CZ" dirty="0" err="1" smtClean="0"/>
              <a:t>Photoshop</a:t>
            </a:r>
            <a:r>
              <a:rPr lang="cs-CZ" dirty="0" smtClean="0"/>
              <a:t> Online</a:t>
            </a:r>
          </a:p>
          <a:p>
            <a:pPr lvl="2"/>
            <a:r>
              <a:rPr lang="cs-CZ" dirty="0" smtClean="0"/>
              <a:t>Management – Google </a:t>
            </a:r>
            <a:r>
              <a:rPr lang="cs-CZ" dirty="0" err="1" smtClean="0"/>
              <a:t>calendar</a:t>
            </a:r>
            <a:endParaRPr lang="cs-CZ" dirty="0" smtClean="0"/>
          </a:p>
          <a:p>
            <a:pPr lvl="2"/>
            <a:r>
              <a:rPr lang="cs-CZ" dirty="0" smtClean="0"/>
              <a:t>…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89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Google Disk (</a:t>
            </a:r>
            <a:r>
              <a:rPr lang="cs-CZ" b="1" dirty="0" err="1" smtClean="0"/>
              <a:t>cloudové</a:t>
            </a:r>
            <a:r>
              <a:rPr lang="cs-CZ" b="1" dirty="0" smtClean="0"/>
              <a:t> úložiště)</a:t>
            </a:r>
            <a:br>
              <a:rPr lang="cs-CZ" b="1" dirty="0" smtClean="0"/>
            </a:br>
            <a:r>
              <a:rPr lang="cs-CZ" b="1" dirty="0" smtClean="0"/>
              <a:t>(resp. </a:t>
            </a:r>
            <a:r>
              <a:rPr lang="cs-CZ" b="1" dirty="0" err="1" smtClean="0"/>
              <a:t>GoogleDrive</a:t>
            </a:r>
            <a:r>
              <a:rPr lang="cs-CZ" b="1" dirty="0" smtClean="0"/>
              <a:t> </a:t>
            </a:r>
            <a:r>
              <a:rPr lang="cs-CZ" i="1" dirty="0" smtClean="0">
                <a:hlinkClick r:id="rId2"/>
              </a:rPr>
              <a:t>drive.google.com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63855"/>
            <a:ext cx="8229600" cy="613017"/>
          </a:xfrm>
        </p:spPr>
        <p:txBody>
          <a:bodyPr>
            <a:normAutofit/>
          </a:bodyPr>
          <a:lstStyle/>
          <a:p>
            <a:r>
              <a:rPr lang="cs-CZ" dirty="0" smtClean="0"/>
              <a:t>Ukázka rozhraní 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29" y="2420888"/>
            <a:ext cx="8730013" cy="32403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4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Google </a:t>
            </a:r>
            <a:r>
              <a:rPr lang="cs-CZ" b="1" dirty="0" err="1" smtClean="0"/>
              <a:t>Docs</a:t>
            </a:r>
            <a:r>
              <a:rPr lang="en-US" b="1" dirty="0" smtClean="0"/>
              <a:t> (</a:t>
            </a:r>
            <a:r>
              <a:rPr lang="en-US" b="1" dirty="0" err="1" smtClean="0"/>
              <a:t>cloudov</a:t>
            </a:r>
            <a:r>
              <a:rPr lang="cs-CZ" b="1" dirty="0" smtClean="0"/>
              <a:t>é </a:t>
            </a:r>
            <a:r>
              <a:rPr lang="cs-CZ" b="1" dirty="0" err="1" smtClean="0"/>
              <a:t>office</a:t>
            </a:r>
            <a:r>
              <a:rPr lang="cs-CZ" b="1" dirty="0" smtClean="0"/>
              <a:t> řešení</a:t>
            </a:r>
            <a:r>
              <a:rPr lang="en-US" b="1" dirty="0" smtClean="0"/>
              <a:t>)</a:t>
            </a: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b="1" i="1" dirty="0" smtClean="0">
                <a:hlinkClick r:id="rId2"/>
              </a:rPr>
              <a:t>docs.google.com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7737301" cy="51215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456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SKYDRIVE (</a:t>
            </a:r>
            <a:r>
              <a:rPr lang="cs-CZ" b="1" dirty="0" err="1" smtClean="0"/>
              <a:t>cloud</a:t>
            </a:r>
            <a:r>
              <a:rPr lang="cs-CZ" b="1" dirty="0" smtClean="0"/>
              <a:t> úložiště)</a:t>
            </a:r>
            <a:br>
              <a:rPr lang="cs-CZ" b="1" dirty="0" smtClean="0"/>
            </a:br>
            <a:r>
              <a:rPr lang="cs-CZ" dirty="0" smtClean="0">
                <a:hlinkClick r:id="rId2"/>
              </a:rPr>
              <a:t>skydrive.live.com</a:t>
            </a:r>
            <a:r>
              <a:rPr lang="cs-CZ" dirty="0" smtClean="0"/>
              <a:t> (Microsoft)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3180"/>
            <a:ext cx="8229600" cy="613016"/>
          </a:xfrm>
        </p:spPr>
        <p:txBody>
          <a:bodyPr>
            <a:normAutofit/>
          </a:bodyPr>
          <a:lstStyle/>
          <a:p>
            <a:r>
              <a:rPr lang="cs-CZ" dirty="0" smtClean="0"/>
              <a:t>Ukázka rozhraní </a:t>
            </a:r>
            <a:endParaRPr lang="cs-CZ" dirty="0"/>
          </a:p>
          <a:p>
            <a:pPr lvl="1"/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56195"/>
            <a:ext cx="6948264" cy="45781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5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VÝHODY A NEVÝHODY CLOUD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Zamyslete se nad výhodami a nevýhodami </a:t>
            </a:r>
            <a:r>
              <a:rPr lang="cs-CZ" dirty="0" err="1" smtClean="0"/>
              <a:t>cloud</a:t>
            </a:r>
            <a:r>
              <a:rPr lang="cs-CZ" dirty="0" smtClean="0"/>
              <a:t> služeb.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26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454</Words>
  <Application>Microsoft Office PowerPoint</Application>
  <PresentationFormat>Předvádění na obrazovce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systému Office</vt:lpstr>
      <vt:lpstr>Cloud computing a ukládání dat</vt:lpstr>
      <vt:lpstr>SLYŠELI jste někde?</vt:lpstr>
      <vt:lpstr>Co je to cloud?</vt:lpstr>
      <vt:lpstr>Princip cloud služeb (řešení)</vt:lpstr>
      <vt:lpstr>Služby Cloud computingu</vt:lpstr>
      <vt:lpstr>Google Disk (cloudové úložiště) (resp. GoogleDrive drive.google.com)</vt:lpstr>
      <vt:lpstr>Google Docs (cloudové office řešení)  docs.google.com</vt:lpstr>
      <vt:lpstr>SKYDRIVE (cloud úložiště) skydrive.live.com (Microsoft)</vt:lpstr>
      <vt:lpstr>VÝHODY A NEVÝHODY CLOUD SLUŽEB</vt:lpstr>
      <vt:lpstr>VÝHODY A NEVÝHODY UKLÁDÁNÍ DAT DO CLOUD ÚLOŽIŠTĚ (ŘEŠENÍ)</vt:lpstr>
      <vt:lpstr>NEVÝHODY UKLÁDÁNÍ DAT DO CLOUD ÚLOŽIŠTĚ (ŘEŠENÍ)</vt:lpstr>
      <vt:lpstr>OTÁZKY</vt:lpstr>
      <vt:lpstr>DALŠÍ ČTENÍ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202</cp:revision>
  <dcterms:created xsi:type="dcterms:W3CDTF">2012-06-18T15:15:37Z</dcterms:created>
  <dcterms:modified xsi:type="dcterms:W3CDTF">2014-01-21T13:03:13Z</dcterms:modified>
</cp:coreProperties>
</file>