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9" r:id="rId4"/>
    <p:sldId id="266" r:id="rId5"/>
    <p:sldId id="267" r:id="rId6"/>
    <p:sldId id="271" r:id="rId7"/>
    <p:sldId id="265" r:id="rId8"/>
    <p:sldId id="268" r:id="rId9"/>
    <p:sldId id="263" r:id="rId10"/>
    <p:sldId id="27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/>
              <a:t>Pojmy internetu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580538"/>
              </p:ext>
            </p:extLst>
          </p:nvPr>
        </p:nvGraphicFramePr>
        <p:xfrm>
          <a:off x="729020" y="304095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Některé základní pojmy Internetu a počítačových sítí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</a:t>
                      </a:r>
                      <a:r>
                        <a:rPr lang="cs-CZ" baseline="0" dirty="0" smtClean="0"/>
                        <a:t> zopakují některé základní pojmy spojené s internetovými technologiemi.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SLUŽBY INTERNETU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r>
              <a:rPr lang="cs-CZ" b="1" dirty="0" smtClean="0"/>
              <a:t>WWW</a:t>
            </a:r>
            <a:r>
              <a:rPr lang="cs-CZ" dirty="0" smtClean="0"/>
              <a:t> – hypertextové dokumenty</a:t>
            </a:r>
          </a:p>
          <a:p>
            <a:pPr lvl="1"/>
            <a:r>
              <a:rPr lang="cs-CZ" dirty="0" smtClean="0"/>
              <a:t>Internetové bankovnictví</a:t>
            </a:r>
          </a:p>
          <a:p>
            <a:pPr lvl="1"/>
            <a:r>
              <a:rPr lang="cs-CZ" dirty="0" smtClean="0"/>
              <a:t>Zpravodajské portály</a:t>
            </a:r>
          </a:p>
          <a:p>
            <a:pPr lvl="1"/>
            <a:r>
              <a:rPr lang="cs-CZ" dirty="0" smtClean="0"/>
              <a:t>E-</a:t>
            </a:r>
            <a:r>
              <a:rPr lang="cs-CZ" dirty="0" err="1" smtClean="0"/>
              <a:t>shopy</a:t>
            </a:r>
            <a:r>
              <a:rPr lang="cs-CZ" dirty="0" smtClean="0"/>
              <a:t> – nakupování</a:t>
            </a:r>
          </a:p>
          <a:p>
            <a:pPr lvl="1"/>
            <a:r>
              <a:rPr lang="cs-CZ" dirty="0" smtClean="0"/>
              <a:t>Obecně obsáhlý zdroj informací (pozor na neověřená fakta nalezená na internetu!)</a:t>
            </a:r>
          </a:p>
          <a:p>
            <a:r>
              <a:rPr lang="cs-CZ" b="1" dirty="0" smtClean="0"/>
              <a:t>E-mail</a:t>
            </a:r>
            <a:r>
              <a:rPr lang="cs-CZ" dirty="0" smtClean="0"/>
              <a:t> – komunikace prostřednictvím elektronických zpráv</a:t>
            </a:r>
          </a:p>
          <a:p>
            <a:r>
              <a:rPr lang="cs-CZ" b="1" dirty="0" smtClean="0"/>
              <a:t>Aplikace</a:t>
            </a:r>
            <a:r>
              <a:rPr lang="cs-CZ" dirty="0" smtClean="0"/>
              <a:t> – Google </a:t>
            </a:r>
            <a:r>
              <a:rPr lang="cs-CZ" dirty="0" err="1" smtClean="0"/>
              <a:t>docs</a:t>
            </a:r>
            <a:r>
              <a:rPr lang="cs-CZ" dirty="0" smtClean="0"/>
              <a:t>, </a:t>
            </a:r>
            <a:r>
              <a:rPr lang="cs-CZ" dirty="0" err="1" smtClean="0"/>
              <a:t>office</a:t>
            </a:r>
            <a:r>
              <a:rPr lang="cs-CZ" dirty="0" smtClean="0"/>
              <a:t> online, …</a:t>
            </a:r>
          </a:p>
          <a:p>
            <a:r>
              <a:rPr lang="cs-CZ" b="1" dirty="0" smtClean="0"/>
              <a:t>SKYPE</a:t>
            </a:r>
            <a:r>
              <a:rPr lang="cs-CZ" dirty="0" smtClean="0"/>
              <a:t> – telefonování</a:t>
            </a:r>
          </a:p>
          <a:p>
            <a:r>
              <a:rPr lang="cs-CZ" b="1" dirty="0" smtClean="0"/>
              <a:t>ICQ</a:t>
            </a:r>
            <a:r>
              <a:rPr lang="cs-CZ" dirty="0" smtClean="0"/>
              <a:t> – chat</a:t>
            </a:r>
          </a:p>
          <a:p>
            <a:r>
              <a:rPr lang="cs-CZ" dirty="0" smtClean="0"/>
              <a:t>A mnoho dalších…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9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 (pojmy internetu)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4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Stručně charakterizujte následující pojmy: </a:t>
            </a:r>
            <a:br>
              <a:rPr lang="cs-CZ" b="1" dirty="0" smtClean="0"/>
            </a:br>
            <a:r>
              <a:rPr lang="cs-CZ" sz="2800" dirty="0" smtClean="0"/>
              <a:t>(k jejich objasnění použijte nějaký vyhledavač a ujistěte se, že z nalezeného vysvětlení </a:t>
            </a:r>
            <a:r>
              <a:rPr lang="cs-CZ" sz="2800" dirty="0" smtClean="0"/>
              <a:t>jste schopni pojem objasnit):</a:t>
            </a:r>
            <a:endParaRPr lang="cs-CZ" sz="2800" dirty="0" smtClean="0"/>
          </a:p>
          <a:p>
            <a:pPr marL="0" indent="0">
              <a:buNone/>
            </a:pPr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37744" y="3703672"/>
            <a:ext cx="7462648" cy="267765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800" dirty="0"/>
              <a:t>Internet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Server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WWW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ISP</a:t>
            </a:r>
            <a:endParaRPr lang="cs-CZ" sz="2800" dirty="0"/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HTML</a:t>
            </a:r>
            <a:br>
              <a:rPr lang="cs-CZ" sz="2800" dirty="0" smtClean="0"/>
            </a:br>
            <a:endParaRPr lang="cs-CZ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cs-CZ" sz="2800" dirty="0" err="1" smtClean="0"/>
              <a:t>Cloud</a:t>
            </a:r>
            <a:r>
              <a:rPr lang="cs-CZ" sz="2800" dirty="0" smtClean="0"/>
              <a:t> </a:t>
            </a:r>
            <a:r>
              <a:rPr lang="cs-CZ" sz="2800" dirty="0" err="1"/>
              <a:t>computing</a:t>
            </a:r>
            <a:endParaRPr lang="cs-CZ" sz="2800" dirty="0"/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IP adresa</a:t>
            </a:r>
            <a:endParaRPr lang="cs-CZ" sz="2800" dirty="0"/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Služby </a:t>
            </a:r>
            <a:r>
              <a:rPr lang="cs-CZ" sz="2800" dirty="0"/>
              <a:t>internetu (alespoň 5 příkladů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INTERNET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Celosvětová počítačová síť (mezinárodní soustava propojených počítačů).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359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SERVER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  <a:ln>
            <a:noFill/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b="1" dirty="0" smtClean="0"/>
              <a:t>Server</a:t>
            </a:r>
            <a:r>
              <a:rPr lang="cs-CZ" dirty="0" smtClean="0"/>
              <a:t> (to serve - sloužit) je zpravidla označení počítače, který poskytuje nějakou službu (</a:t>
            </a:r>
            <a:r>
              <a:rPr lang="cs-CZ" dirty="0" err="1" smtClean="0"/>
              <a:t>service</a:t>
            </a:r>
            <a:r>
              <a:rPr lang="cs-CZ" dirty="0" smtClean="0"/>
              <a:t>). Může to být ale i program (služba).</a:t>
            </a:r>
          </a:p>
          <a:p>
            <a:r>
              <a:rPr lang="cs-CZ" dirty="0" smtClean="0"/>
              <a:t>Mezi servery patří například počítače, které poskytují:</a:t>
            </a:r>
          </a:p>
          <a:p>
            <a:pPr lvl="1"/>
            <a:r>
              <a:rPr lang="cs-CZ" dirty="0" smtClean="0"/>
              <a:t>webové stránky (server </a:t>
            </a:r>
            <a:r>
              <a:rPr lang="cs-CZ" dirty="0" smtClean="0">
                <a:hlinkClick r:id="rId2"/>
              </a:rPr>
              <a:t>www.google.cz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místo pro uložení souborů uživatelů (</a:t>
            </a:r>
            <a:r>
              <a:rPr lang="cs-CZ" dirty="0" err="1" smtClean="0"/>
              <a:t>fileserver</a:t>
            </a:r>
            <a:r>
              <a:rPr lang="cs-CZ" dirty="0" smtClean="0"/>
              <a:t>)</a:t>
            </a:r>
          </a:p>
          <a:p>
            <a:pPr lvl="1"/>
            <a:r>
              <a:rPr lang="cs-CZ" dirty="0"/>
              <a:t>a</a:t>
            </a:r>
            <a:r>
              <a:rPr lang="cs-CZ" dirty="0" smtClean="0"/>
              <a:t>plikace (uživatelé v síti mohou používat díky serveru nějaký program – například informační systém organizace – ve škole je to například program Bakaláři)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88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WWW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dirty="0" smtClean="0"/>
              <a:t>WWW je služba internetu, kterou vytvořil </a:t>
            </a:r>
            <a:r>
              <a:rPr lang="cs-CZ" dirty="0" err="1" smtClean="0"/>
              <a:t>Tim</a:t>
            </a:r>
            <a:r>
              <a:rPr lang="cs-CZ" dirty="0" smtClean="0"/>
              <a:t> </a:t>
            </a:r>
            <a:r>
              <a:rPr lang="cs-CZ" dirty="0" err="1" smtClean="0"/>
              <a:t>Berners</a:t>
            </a:r>
            <a:r>
              <a:rPr lang="cs-CZ" dirty="0" err="1"/>
              <a:t>-</a:t>
            </a:r>
            <a:r>
              <a:rPr lang="cs-CZ" dirty="0" err="1" smtClean="0"/>
              <a:t>Lee</a:t>
            </a:r>
            <a:r>
              <a:rPr lang="cs-CZ" dirty="0" smtClean="0"/>
              <a:t> ve společnosti CERN. Jedná se soubor hypertextových dokumentů.</a:t>
            </a:r>
          </a:p>
          <a:p>
            <a:r>
              <a:rPr lang="cs-CZ" dirty="0" smtClean="0"/>
              <a:t>Dnes se často označuje slovem „web“ neboli „pavučina“ – mnoho dokumentů propojených hypertextovými odkazy – tedy mnoho internetových stránek, které se často odkazují jedna na druhou a jsou tak propojeny stejně jako části pavučiny.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89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dirty="0" smtClean="0"/>
              <a:t>Značkovací jazyk, který se používá k tvorbě www stránek.</a:t>
            </a:r>
          </a:p>
          <a:p>
            <a:r>
              <a:rPr lang="cs-CZ" dirty="0" smtClean="0"/>
              <a:t>POZOR: nejedná se o programovací jazyk. V podstatě se jedná o množinu značek, kterými se vyznačují části textového dokumentu (www stránky).</a:t>
            </a:r>
          </a:p>
          <a:p>
            <a:r>
              <a:rPr lang="cs-CZ" dirty="0" smtClean="0"/>
              <a:t>Zkuste si zobrazit v prohlížeči HTML kód nějaké www stránky a rozpoznat v něm jednotlivé její části.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94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ISP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ISP je často užívaná zkratka pro poskytovatele internetového připojení (Internet </a:t>
            </a:r>
            <a:r>
              <a:rPr lang="cs-CZ" dirty="0" err="1" smtClean="0"/>
              <a:t>Service</a:t>
            </a:r>
            <a:r>
              <a:rPr lang="cs-CZ" dirty="0" smtClean="0"/>
              <a:t> Provider – poskytovatel internetových služeb). Jedná se zpravidla o společnost, díky které máte připojen počítač (domácí nebo firemní) k internetu a které platíte poplatky za zprostředkování takového připojení.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333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CLOUD COMPUTING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Jedná se o termín, který popisuje model užívání počítačových technologií. Jeho specifikem je fakt, že pracuje na bázi poskytování služeb prostřednictvím serverů na internetu.</a:t>
            </a:r>
          </a:p>
          <a:p>
            <a:r>
              <a:rPr lang="cs-CZ" dirty="0" smtClean="0"/>
              <a:t>Příkladem může být Google Drive (ukládání souborů), Google Kalendář, Microsoft </a:t>
            </a:r>
            <a:r>
              <a:rPr lang="cs-CZ" dirty="0" err="1" smtClean="0"/>
              <a:t>Skydrive</a:t>
            </a:r>
            <a:r>
              <a:rPr lang="cs-CZ" dirty="0" smtClean="0"/>
              <a:t>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4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IP adresa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Jedinečné „identifikační“ číslo, které má počítač v počítačové síti přiděleno.</a:t>
            </a:r>
          </a:p>
          <a:p>
            <a:r>
              <a:rPr lang="cs-CZ" dirty="0" smtClean="0"/>
              <a:t>Je ve tvaru </a:t>
            </a:r>
            <a:r>
              <a:rPr lang="cs-CZ" dirty="0" err="1" smtClean="0"/>
              <a:t>a.b.c.d</a:t>
            </a:r>
            <a:r>
              <a:rPr lang="cs-CZ" dirty="0" smtClean="0"/>
              <a:t>, kde a, b, c, d jsou čísla z intervalu 0..255</a:t>
            </a:r>
          </a:p>
          <a:p>
            <a:r>
              <a:rPr lang="cs-CZ" dirty="0" smtClean="0"/>
              <a:t>Například </a:t>
            </a:r>
            <a:r>
              <a:rPr lang="cs-CZ" dirty="0" smtClean="0"/>
              <a:t>10.10.11.253</a:t>
            </a:r>
          </a:p>
          <a:p>
            <a:r>
              <a:rPr lang="cs-CZ" dirty="0" smtClean="0"/>
              <a:t>Tyto informace se týkají IP adres IPv4. Porovnejte s IPv6.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463</Words>
  <Application>Microsoft Office PowerPoint</Application>
  <PresentationFormat>Předvádění na obrazovce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systému Office</vt:lpstr>
      <vt:lpstr>Pojmy internetu</vt:lpstr>
      <vt:lpstr>Otázky (pojmy internetu)</vt:lpstr>
      <vt:lpstr>INTERNET</vt:lpstr>
      <vt:lpstr>SERVER</vt:lpstr>
      <vt:lpstr>WWW</vt:lpstr>
      <vt:lpstr>HTML</vt:lpstr>
      <vt:lpstr>ISP</vt:lpstr>
      <vt:lpstr>CLOUD COMPUTING</vt:lpstr>
      <vt:lpstr>IP adresa</vt:lpstr>
      <vt:lpstr>SLUŽBY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284</cp:revision>
  <dcterms:created xsi:type="dcterms:W3CDTF">2012-06-18T15:15:37Z</dcterms:created>
  <dcterms:modified xsi:type="dcterms:W3CDTF">2014-01-21T15:06:12Z</dcterms:modified>
</cp:coreProperties>
</file>