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3" r:id="rId4"/>
    <p:sldId id="264" r:id="rId5"/>
    <p:sldId id="266" r:id="rId6"/>
    <p:sldId id="267" r:id="rId7"/>
    <p:sldId id="269" r:id="rId8"/>
    <p:sldId id="265" r:id="rId9"/>
    <p:sldId id="270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le.com/" TargetMode="External"/><Relationship Id="rId2" Type="http://schemas.openxmlformats.org/officeDocument/2006/relationships/hyperlink" Target="http://www.google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wikipedia.org/" TargetMode="External"/><Relationship Id="rId5" Type="http://schemas.openxmlformats.org/officeDocument/2006/relationships/hyperlink" Target="http://www.beautifullife.info/" TargetMode="External"/><Relationship Id="rId4" Type="http://schemas.openxmlformats.org/officeDocument/2006/relationships/hyperlink" Target="http://www.wikipedia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" TargetMode="External"/><Relationship Id="rId2" Type="http://schemas.openxmlformats.org/officeDocument/2006/relationships/hyperlink" Target="http://www.jmenodomeny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zk.gjszlin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Internetová doména a její název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872123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internetové domény a struktura jejich jména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se s pomocí internetu</a:t>
                      </a:r>
                      <a:r>
                        <a:rPr lang="cs-CZ" baseline="0" dirty="0" smtClean="0"/>
                        <a:t> seznámí s pojmem internetová doména a formátem </a:t>
                      </a:r>
                      <a:r>
                        <a:rPr lang="cs-CZ" baseline="0" smtClean="0"/>
                        <a:t>doménového jména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VY_32_INOVACE_35_IMIK04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Co je to internetová doména?</a:t>
            </a:r>
          </a:p>
          <a:p>
            <a:r>
              <a:rPr lang="cs-CZ" dirty="0" smtClean="0"/>
              <a:t>Jaká je struktura jejího jména?</a:t>
            </a:r>
          </a:p>
          <a:p>
            <a:r>
              <a:rPr lang="cs-CZ" dirty="0" smtClean="0"/>
              <a:t>Jaké znaky může jméno domény obsahovat?</a:t>
            </a:r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20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SLYŠELI jste někde?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cs-CZ" i="1" dirty="0" smtClean="0"/>
              <a:t>Zaregistroval jsem si doménu.</a:t>
            </a:r>
          </a:p>
          <a:p>
            <a:pPr marL="0" indent="0" algn="ctr">
              <a:buNone/>
            </a:pPr>
            <a:r>
              <a:rPr lang="cs-CZ" i="1" dirty="0"/>
              <a:t>-</a:t>
            </a:r>
            <a:endParaRPr lang="cs-CZ" i="1" dirty="0" smtClean="0"/>
          </a:p>
          <a:p>
            <a:pPr marL="0" indent="0" algn="ctr">
              <a:buNone/>
            </a:pPr>
            <a:r>
              <a:rPr lang="cs-CZ" i="1" dirty="0" smtClean="0"/>
              <a:t>Zřiďte si doménu 2. řádu a k ní si už můžete vytvořit další domény 3. řádu zdarma.</a:t>
            </a:r>
          </a:p>
          <a:p>
            <a:pPr marL="0" indent="0" algn="ctr">
              <a:buNone/>
            </a:pPr>
            <a:r>
              <a:rPr lang="cs-CZ" i="1" dirty="0" smtClean="0"/>
              <a:t>-</a:t>
            </a:r>
          </a:p>
          <a:p>
            <a:pPr marL="0" indent="0" algn="ctr">
              <a:buNone/>
            </a:pPr>
            <a:r>
              <a:rPr lang="cs-CZ" i="1" dirty="0" smtClean="0"/>
              <a:t>Musím si na internetu zřídit doménu pro mé internetové stránky.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06257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 JE TO DOMÉNA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Nalezněte na Internetu pojem </a:t>
            </a:r>
            <a:r>
              <a:rPr lang="cs-CZ" b="1" i="1" dirty="0" smtClean="0"/>
              <a:t>internetová doména</a:t>
            </a:r>
            <a:r>
              <a:rPr lang="cs-CZ" dirty="0" smtClean="0"/>
              <a:t> a pokuste se vysvětlit o co se jedná.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 je to doména – řešení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cs-CZ" dirty="0" smtClean="0"/>
              <a:t>Internetová doména je jméno (textový řetězec) počítače (resp. </a:t>
            </a:r>
            <a:r>
              <a:rPr lang="cs-CZ" dirty="0"/>
              <a:t>s</a:t>
            </a:r>
            <a:r>
              <a:rPr lang="cs-CZ" dirty="0" smtClean="0"/>
              <a:t>ítě počítačů), který jej jednoznačně identifikuje v Internetu.</a:t>
            </a:r>
          </a:p>
          <a:p>
            <a:r>
              <a:rPr lang="cs-CZ" dirty="0" smtClean="0"/>
              <a:t>Příklady domén:</a:t>
            </a:r>
          </a:p>
          <a:p>
            <a:pPr lvl="1"/>
            <a:r>
              <a:rPr lang="cs-CZ" dirty="0" smtClean="0">
                <a:hlinkClick r:id="rId2"/>
              </a:rPr>
              <a:t>google.cz</a:t>
            </a:r>
            <a:endParaRPr lang="cs-CZ" dirty="0" smtClean="0"/>
          </a:p>
          <a:p>
            <a:pPr lvl="1"/>
            <a:r>
              <a:rPr lang="cs-CZ" dirty="0" smtClean="0">
                <a:hlinkClick r:id="rId3"/>
              </a:rPr>
              <a:t>apple.com</a:t>
            </a:r>
            <a:endParaRPr lang="cs-CZ" dirty="0" smtClean="0"/>
          </a:p>
          <a:p>
            <a:pPr lvl="1"/>
            <a:r>
              <a:rPr lang="cs-CZ" dirty="0" smtClean="0">
                <a:hlinkClick r:id="rId4"/>
              </a:rPr>
              <a:t>wikipedia.org</a:t>
            </a:r>
            <a:endParaRPr lang="cs-CZ" dirty="0" smtClean="0"/>
          </a:p>
          <a:p>
            <a:pPr lvl="1"/>
            <a:r>
              <a:rPr lang="cs-CZ" dirty="0" smtClean="0">
                <a:hlinkClick r:id="rId5"/>
              </a:rPr>
              <a:t>beautifullife.info</a:t>
            </a:r>
            <a:endParaRPr lang="cs-CZ" dirty="0" smtClean="0"/>
          </a:p>
          <a:p>
            <a:pPr lvl="1"/>
            <a:r>
              <a:rPr lang="cs-CZ" dirty="0" smtClean="0">
                <a:hlinkClick r:id="rId6"/>
              </a:rPr>
              <a:t>cs.wikipedia.org</a:t>
            </a:r>
            <a:endParaRPr lang="cs-CZ" dirty="0" smtClean="0"/>
          </a:p>
          <a:p>
            <a:pPr lvl="1"/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FORMÁT DOMÉNOVÉHO JMÉNA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Z informací na Internetu popište formát (strukturu a jednotlivé části) jména internetové domény.</a:t>
            </a:r>
          </a:p>
          <a:p>
            <a:pPr marL="0" indent="0" algn="ctr">
              <a:buNone/>
            </a:pPr>
            <a:r>
              <a:rPr lang="cs-CZ" sz="2400" i="1" dirty="0" smtClean="0"/>
              <a:t>Viz návodné otázky na dalším snímku.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97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FORMÁT DOMÉNOVÉHO JMÉNA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OTÁZKY</a:t>
            </a:r>
          </a:p>
          <a:p>
            <a:pPr marL="0" indent="0" algn="ctr">
              <a:buNone/>
            </a:pPr>
            <a:r>
              <a:rPr lang="cs-CZ" dirty="0"/>
              <a:t>Co je to doména 1., 2., resp. 3. řádu</a:t>
            </a:r>
            <a:r>
              <a:rPr lang="cs-CZ" dirty="0" smtClean="0"/>
              <a:t>?</a:t>
            </a:r>
          </a:p>
          <a:p>
            <a:pPr marL="0" indent="0" algn="ctr">
              <a:buNone/>
            </a:pPr>
            <a:r>
              <a:rPr lang="cs-CZ" dirty="0" smtClean="0"/>
              <a:t>Jaké znaky je možno použít ve jméně domény?</a:t>
            </a:r>
          </a:p>
          <a:p>
            <a:pPr marL="0" indent="0" algn="ctr">
              <a:buNone/>
            </a:pPr>
            <a:r>
              <a:rPr lang="cs-CZ" dirty="0" smtClean="0"/>
              <a:t>Jak dlouhý může doménové jméno být?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618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FORMÁT DOMÉNOVÉHO JMÉNA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Doménové jméno se skládá z několika části, které jsou odděleny znakem „tečka“. </a:t>
            </a:r>
          </a:p>
          <a:p>
            <a:r>
              <a:rPr lang="cs-CZ" dirty="0" smtClean="0"/>
              <a:t>Zpravidla jsou ve tvaru </a:t>
            </a:r>
            <a:r>
              <a:rPr lang="cs-CZ" dirty="0" smtClean="0">
                <a:hlinkClick r:id="rId2"/>
              </a:rPr>
              <a:t>www.jmenodomeny.cz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(např. </a:t>
            </a:r>
            <a:r>
              <a:rPr lang="cs-CZ" dirty="0" smtClean="0">
                <a:hlinkClick r:id="rId3"/>
              </a:rPr>
              <a:t>www.google.cz</a:t>
            </a:r>
            <a:r>
              <a:rPr lang="cs-CZ" dirty="0" smtClean="0"/>
              <a:t>).</a:t>
            </a:r>
          </a:p>
          <a:p>
            <a:r>
              <a:rPr lang="cs-CZ" dirty="0" smtClean="0"/>
              <a:t>Jednotlivé části jména </a:t>
            </a:r>
            <a:r>
              <a:rPr lang="cs-CZ" b="1" dirty="0" smtClean="0"/>
              <a:t>google.cz</a:t>
            </a:r>
            <a:r>
              <a:rPr lang="cs-CZ" dirty="0" smtClean="0"/>
              <a:t> jsou řazeny od nejkonkrétnějšího po nejobecnější.</a:t>
            </a:r>
          </a:p>
          <a:p>
            <a:pPr lvl="1"/>
            <a:r>
              <a:rPr lang="cs-CZ" b="1" dirty="0" err="1"/>
              <a:t>c</a:t>
            </a:r>
            <a:r>
              <a:rPr lang="cs-CZ" b="1" dirty="0" err="1" smtClean="0"/>
              <a:t>z</a:t>
            </a:r>
            <a:r>
              <a:rPr lang="cs-CZ" dirty="0" smtClean="0"/>
              <a:t> – doména 1. úrovně tzv. TLD (doména </a:t>
            </a:r>
            <a:r>
              <a:rPr lang="cs-CZ" b="1" dirty="0" err="1" smtClean="0"/>
              <a:t>cz</a:t>
            </a:r>
            <a:r>
              <a:rPr lang="cs-CZ" dirty="0" smtClean="0"/>
              <a:t> je obecná pro mnoho počítačů zejména v ČR)</a:t>
            </a:r>
          </a:p>
          <a:p>
            <a:pPr lvl="1"/>
            <a:r>
              <a:rPr lang="cs-CZ" b="1" dirty="0" err="1" smtClean="0"/>
              <a:t>google</a:t>
            </a:r>
            <a:r>
              <a:rPr lang="cs-CZ" dirty="0" smtClean="0"/>
              <a:t> </a:t>
            </a:r>
            <a:r>
              <a:rPr lang="cs-CZ" dirty="0"/>
              <a:t>– doména </a:t>
            </a:r>
            <a:r>
              <a:rPr lang="cs-CZ" dirty="0" smtClean="0"/>
              <a:t>2. úrovně (doména </a:t>
            </a:r>
            <a:r>
              <a:rPr lang="cs-CZ" dirty="0" err="1" smtClean="0"/>
              <a:t>google</a:t>
            </a:r>
            <a:r>
              <a:rPr lang="cs-CZ" dirty="0" smtClean="0"/>
              <a:t> už je platná pro jeden počítač/server – skupinu počítačů)</a:t>
            </a:r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9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FORMÁT DOMÉNOVÉHO JMÉNA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Často se setkáme s doménami nejvýše 3. řádu např. </a:t>
            </a:r>
            <a:r>
              <a:rPr lang="cs-CZ" b="1" dirty="0" smtClean="0"/>
              <a:t>cs.wikipedia.org </a:t>
            </a:r>
            <a:r>
              <a:rPr lang="cs-CZ" dirty="0"/>
              <a:t>nebo </a:t>
            </a:r>
            <a:r>
              <a:rPr lang="cs-CZ" dirty="0" smtClean="0">
                <a:hlinkClick r:id="rId2"/>
              </a:rPr>
              <a:t>ezk.gjszlin.cz</a:t>
            </a:r>
            <a:r>
              <a:rPr lang="cs-CZ" dirty="0"/>
              <a:t> </a:t>
            </a:r>
            <a:r>
              <a:rPr lang="cs-CZ" dirty="0" smtClean="0"/>
              <a:t>apod</a:t>
            </a:r>
            <a:r>
              <a:rPr lang="cs-CZ" dirty="0"/>
              <a:t>.</a:t>
            </a:r>
            <a:endParaRPr lang="cs-CZ" dirty="0" smtClean="0"/>
          </a:p>
          <a:p>
            <a:r>
              <a:rPr lang="cs-CZ" dirty="0" smtClean="0"/>
              <a:t>Teoreticky se můžeme setkat s doménami vyšších řádů </a:t>
            </a:r>
            <a:r>
              <a:rPr lang="cs-CZ" b="1" dirty="0" smtClean="0"/>
              <a:t>nejradeji.chodim.na.stranky.gjszlin.cz</a:t>
            </a:r>
            <a:r>
              <a:rPr lang="cs-CZ" dirty="0" smtClean="0"/>
              <a:t>, ale zpravidla se tak neděje.</a:t>
            </a:r>
          </a:p>
          <a:p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77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FORMÁT DOMÉNOVÉHO JMÉNA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Délka doménového jména nesmí být větší než 255 znaků.</a:t>
            </a:r>
          </a:p>
          <a:p>
            <a:r>
              <a:rPr lang="cs-CZ" dirty="0" smtClean="0"/>
              <a:t>Standardně může být jméno domény složeno ze znaků anglické abecedy, čísel a pomlček (pomlčkou však nesmí jednotlivé části jména končit ani začínat).</a:t>
            </a:r>
          </a:p>
          <a:p>
            <a:r>
              <a:rPr lang="cs-CZ" dirty="0" smtClean="0"/>
              <a:t>Pracuje se na podpoře dalších národních znaků, aby bylo možno vytvořit například doménu </a:t>
            </a:r>
            <a:r>
              <a:rPr lang="cs-CZ" b="1" dirty="0" smtClean="0"/>
              <a:t>www.zlatýámos.cz</a:t>
            </a:r>
            <a:r>
              <a:rPr lang="cs-CZ" dirty="0" smtClean="0"/>
              <a:t>...</a:t>
            </a:r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00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349</Words>
  <Application>Microsoft Office PowerPoint</Application>
  <PresentationFormat>Předvádění na obrazovce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systému Office</vt:lpstr>
      <vt:lpstr>Internetová doména a její název</vt:lpstr>
      <vt:lpstr>SLYŠELI jste někde?</vt:lpstr>
      <vt:lpstr>CO JE TO DOMÉNA</vt:lpstr>
      <vt:lpstr>Co je to doména – řešení</vt:lpstr>
      <vt:lpstr>FORMÁT DOMÉNOVÉHO JMÉNA</vt:lpstr>
      <vt:lpstr>FORMÁT DOMÉNOVÉHO JMÉNA</vt:lpstr>
      <vt:lpstr>FORMÁT DOMÉNOVÉHO JMÉNA</vt:lpstr>
      <vt:lpstr>FORMÁT DOMÉNOVÉHO JMÉNA</vt:lpstr>
      <vt:lpstr>FORMÁT DOMÉNOVÉHO JMÉNA</vt:lpstr>
      <vt:lpstr>OTÁZKY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92</cp:revision>
  <dcterms:created xsi:type="dcterms:W3CDTF">2012-06-18T15:15:37Z</dcterms:created>
  <dcterms:modified xsi:type="dcterms:W3CDTF">2014-01-21T16:54:09Z</dcterms:modified>
</cp:coreProperties>
</file>