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3" r:id="rId4"/>
    <p:sldId id="264" r:id="rId5"/>
    <p:sldId id="272" r:id="rId6"/>
    <p:sldId id="269" r:id="rId7"/>
    <p:sldId id="273" r:id="rId8"/>
    <p:sldId id="274" r:id="rId9"/>
    <p:sldId id="275" r:id="rId10"/>
    <p:sldId id="276" r:id="rId11"/>
    <p:sldId id="271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urid.eu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hois.net/" TargetMode="External"/><Relationship Id="rId2" Type="http://schemas.openxmlformats.org/officeDocument/2006/relationships/hyperlink" Target="https://www.google.cz/search?q=je+dom%C3%A9na+voln%C3%A1&amp;aq=f&amp;oq=je+dom%C3%A9na+voln%C3%A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ic.cz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ic.cz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936104"/>
          </a:xfrm>
        </p:spPr>
        <p:txBody>
          <a:bodyPr>
            <a:noAutofit/>
          </a:bodyPr>
          <a:lstStyle/>
          <a:p>
            <a:r>
              <a:rPr lang="cs-CZ" sz="3600" b="1" dirty="0"/>
              <a:t>Internetová </a:t>
            </a:r>
            <a:r>
              <a:rPr lang="cs-CZ" sz="3600" b="1" dirty="0" smtClean="0"/>
              <a:t>doména, její dostupnost </a:t>
            </a:r>
            <a:r>
              <a:rPr lang="cs-CZ" sz="3600" b="1" dirty="0"/>
              <a:t>a registrace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852936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210833"/>
              </p:ext>
            </p:extLst>
          </p:nvPr>
        </p:nvGraphicFramePr>
        <p:xfrm>
          <a:off x="729020" y="3040958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/>
                        <a:t>Internetové technologie, programování </a:t>
                      </a:r>
                      <a:endParaRPr lang="cs-CZ" b="0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2012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/>
                        <a:t>2</a:t>
                      </a:r>
                      <a:endParaRPr lang="cs-CZ" b="0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internetové domény, jejich dostupnost a registrace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Studenti</a:t>
                      </a:r>
                      <a:r>
                        <a:rPr lang="cs-CZ" baseline="0" dirty="0" smtClean="0"/>
                        <a:t> vyhledají informace o dostupnosti a stavu domén .</a:t>
                      </a:r>
                      <a:r>
                        <a:rPr lang="cs-CZ" baseline="0" dirty="0" err="1" smtClean="0"/>
                        <a:t>cz</a:t>
                      </a:r>
                      <a:r>
                        <a:rPr lang="cs-CZ" baseline="0" dirty="0" smtClean="0"/>
                        <a:t> a .</a:t>
                      </a:r>
                      <a:r>
                        <a:rPr lang="cs-CZ" baseline="0" dirty="0" err="1" smtClean="0"/>
                        <a:t>eu</a:t>
                      </a:r>
                      <a:r>
                        <a:rPr lang="cs-CZ" baseline="0" dirty="0" smtClean="0"/>
                        <a:t> a související statistické údaje.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</a:t>
                      </a:r>
                      <a:r>
                        <a:rPr lang="cs-CZ" baseline="0" dirty="0" smtClean="0"/>
                        <a:t> Michal </a:t>
                      </a:r>
                      <a:r>
                        <a:rPr lang="cs-CZ" baseline="0" dirty="0" err="1" smtClean="0"/>
                        <a:t>Mikláš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VY_32_INOVACE_35_IMIK05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ZÁZNAM O DOMÉNĚ GJSZLIN.CZ (ŘEŠENÍ)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cs-CZ" dirty="0" smtClean="0"/>
              <a:t>Informace o registru domény </a:t>
            </a:r>
            <a:r>
              <a:rPr lang="cs-CZ" b="1" dirty="0" smtClean="0"/>
              <a:t>.</a:t>
            </a:r>
            <a:r>
              <a:rPr lang="cs-CZ" b="1" dirty="0" err="1" smtClean="0"/>
              <a:t>eu</a:t>
            </a:r>
            <a:r>
              <a:rPr lang="cs-CZ" b="1" dirty="0" smtClean="0"/>
              <a:t> </a:t>
            </a:r>
            <a:r>
              <a:rPr lang="cs-CZ" dirty="0" smtClean="0"/>
              <a:t>nalezneme opět pomocí vyhledavače například </a:t>
            </a:r>
            <a:r>
              <a:rPr lang="cs-CZ" dirty="0"/>
              <a:t>zadáním dotazu „</a:t>
            </a:r>
            <a:r>
              <a:rPr lang="cs-CZ" dirty="0" err="1"/>
              <a:t>eu</a:t>
            </a:r>
            <a:r>
              <a:rPr lang="cs-CZ" dirty="0"/>
              <a:t> </a:t>
            </a:r>
            <a:r>
              <a:rPr lang="cs-CZ" dirty="0" err="1"/>
              <a:t>domain</a:t>
            </a:r>
            <a:r>
              <a:rPr lang="cs-CZ" dirty="0"/>
              <a:t> </a:t>
            </a:r>
            <a:r>
              <a:rPr lang="cs-CZ" dirty="0" err="1" smtClean="0"/>
              <a:t>registrator</a:t>
            </a:r>
            <a:r>
              <a:rPr lang="cs-CZ" dirty="0" smtClean="0"/>
              <a:t>“.</a:t>
            </a:r>
          </a:p>
          <a:p>
            <a:r>
              <a:rPr lang="cs-CZ" dirty="0">
                <a:hlinkClick r:id="rId2"/>
              </a:rPr>
              <a:t>http://www.eurid.eu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r>
              <a:rPr lang="cs-CZ" dirty="0" smtClean="0"/>
              <a:t>Na tomto webu použijeme formulář WHOIS </a:t>
            </a:r>
            <a:r>
              <a:rPr lang="cs-CZ" dirty="0" err="1" smtClean="0"/>
              <a:t>search</a:t>
            </a:r>
            <a:r>
              <a:rPr lang="cs-CZ" dirty="0" smtClean="0"/>
              <a:t> k vyhledání informací o daných </a:t>
            </a:r>
            <a:r>
              <a:rPr lang="cs-CZ" b="1" dirty="0" smtClean="0"/>
              <a:t>.</a:t>
            </a:r>
            <a:r>
              <a:rPr lang="cs-CZ" b="1" dirty="0" err="1" smtClean="0"/>
              <a:t>eu</a:t>
            </a:r>
            <a:r>
              <a:rPr lang="cs-CZ" dirty="0" smtClean="0"/>
              <a:t> doménách.</a:t>
            </a:r>
          </a:p>
          <a:p>
            <a:endParaRPr lang="cs-CZ" dirty="0"/>
          </a:p>
          <a:p>
            <a:pPr lvl="1"/>
            <a:endParaRPr lang="cs-CZ" dirty="0" smtClean="0"/>
          </a:p>
          <a:p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548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OTÁZKY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cs-CZ" dirty="0" smtClean="0"/>
              <a:t>Jak zjistím, zda je internetová doména volná?</a:t>
            </a:r>
          </a:p>
          <a:p>
            <a:r>
              <a:rPr lang="cs-CZ" dirty="0" smtClean="0"/>
              <a:t>Kdo je správcem národní domény </a:t>
            </a:r>
            <a:r>
              <a:rPr lang="cs-CZ" b="1" dirty="0" smtClean="0"/>
              <a:t>.</a:t>
            </a:r>
            <a:r>
              <a:rPr lang="cs-CZ" b="1" dirty="0" err="1" smtClean="0"/>
              <a:t>cz</a:t>
            </a:r>
            <a:r>
              <a:rPr lang="cs-CZ" dirty="0" smtClean="0"/>
              <a:t>?</a:t>
            </a:r>
            <a:endParaRPr lang="cs-CZ" dirty="0" smtClean="0"/>
          </a:p>
          <a:p>
            <a:r>
              <a:rPr lang="cs-CZ" dirty="0" smtClean="0"/>
              <a:t>Jak zjistím informace o registrované doméně z registru domén?</a:t>
            </a:r>
          </a:p>
          <a:p>
            <a:r>
              <a:rPr lang="cs-CZ" dirty="0" smtClean="0"/>
              <a:t>Jak lze ověřit informace o doménách </a:t>
            </a:r>
            <a:r>
              <a:rPr lang="cs-CZ" b="1" dirty="0" smtClean="0"/>
              <a:t>.</a:t>
            </a:r>
            <a:r>
              <a:rPr lang="cs-CZ" b="1" dirty="0" err="1" smtClean="0"/>
              <a:t>eu</a:t>
            </a:r>
            <a:r>
              <a:rPr lang="cs-CZ" dirty="0" smtClean="0"/>
              <a:t>?</a:t>
            </a:r>
            <a:endParaRPr lang="cs-CZ" dirty="0" smtClean="0"/>
          </a:p>
          <a:p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520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SLYŠELI jste někde?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cs-CZ" i="1" dirty="0" smtClean="0"/>
              <a:t>Doména už není volná.</a:t>
            </a:r>
          </a:p>
          <a:p>
            <a:pPr marL="0" indent="0" algn="ctr">
              <a:buNone/>
            </a:pPr>
            <a:r>
              <a:rPr lang="cs-CZ" i="1" dirty="0"/>
              <a:t>-</a:t>
            </a:r>
            <a:endParaRPr lang="cs-CZ" i="1" dirty="0" smtClean="0"/>
          </a:p>
          <a:p>
            <a:pPr marL="0" indent="0" algn="ctr">
              <a:buNone/>
            </a:pPr>
            <a:r>
              <a:rPr lang="cs-CZ" i="1" dirty="0" smtClean="0"/>
              <a:t>Zaregistroval jsem si doménu pro mé stránky </a:t>
            </a:r>
            <a:br>
              <a:rPr lang="cs-CZ" i="1" dirty="0" smtClean="0"/>
            </a:br>
            <a:r>
              <a:rPr lang="cs-CZ" i="1" dirty="0" smtClean="0"/>
              <a:t>s koncovkou .</a:t>
            </a:r>
            <a:r>
              <a:rPr lang="cs-CZ" i="1" dirty="0" err="1" smtClean="0"/>
              <a:t>cz</a:t>
            </a:r>
            <a:r>
              <a:rPr lang="cs-CZ" i="1" dirty="0" smtClean="0"/>
              <a:t> a .</a:t>
            </a:r>
            <a:r>
              <a:rPr lang="cs-CZ" i="1" dirty="0" err="1" smtClean="0"/>
              <a:t>eu</a:t>
            </a:r>
            <a:r>
              <a:rPr lang="cs-CZ" i="1" dirty="0" smtClean="0"/>
              <a:t>.</a:t>
            </a:r>
          </a:p>
          <a:p>
            <a:pPr marL="0" indent="0" algn="ctr">
              <a:buNone/>
            </a:pPr>
            <a:r>
              <a:rPr lang="cs-CZ" i="1" dirty="0" smtClean="0"/>
              <a:t>-</a:t>
            </a:r>
          </a:p>
          <a:p>
            <a:pPr marL="0" indent="0" algn="ctr">
              <a:buNone/>
            </a:pPr>
            <a:r>
              <a:rPr lang="cs-CZ" i="1" dirty="0"/>
              <a:t>Zavolali </a:t>
            </a:r>
            <a:r>
              <a:rPr lang="cs-CZ" i="1" dirty="0" smtClean="0"/>
              <a:t>mi, že má o mou doménu někdo zájem a že mě to bude stát 6000 Kč, aby ji nekoupil </a:t>
            </a:r>
            <a:r>
              <a:rPr lang="cs-CZ" i="1" dirty="0" smtClean="0"/>
              <a:t>pro sebe a </a:t>
            </a:r>
            <a:r>
              <a:rPr lang="cs-CZ" i="1" dirty="0" smtClean="0"/>
              <a:t>zůstala mi.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2062575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JE DOMÉNA VOLNÁ?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indent="0" algn="ctr">
              <a:buNone/>
            </a:pPr>
            <a:r>
              <a:rPr lang="cs-CZ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ÚKOL</a:t>
            </a:r>
          </a:p>
          <a:p>
            <a:pPr marL="0" indent="0" algn="ctr">
              <a:buNone/>
            </a:pPr>
            <a:r>
              <a:rPr lang="cs-CZ" dirty="0" smtClean="0"/>
              <a:t>Pokuste se na Internetu najít stránky, které vám poskytnou odpověď na otázku, zda je zadaná internetová doména volná.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JE DOMÉNA VOLNÁ</a:t>
            </a:r>
            <a:r>
              <a:rPr lang="cs-CZ" b="1" dirty="0" smtClean="0"/>
              <a:t>? (řešení)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Chcete-li zjistit, zda je zadaná doména volná, pak lze využít velké množství stránek, které vám na tuto otázku odpoví (například </a:t>
            </a:r>
            <a:r>
              <a:rPr lang="cs-CZ" dirty="0"/>
              <a:t>zadáním dotazu „je doména </a:t>
            </a:r>
            <a:r>
              <a:rPr lang="cs-CZ" dirty="0" smtClean="0"/>
              <a:t>volná“ do </a:t>
            </a:r>
            <a:r>
              <a:rPr lang="cs-CZ" dirty="0" smtClean="0"/>
              <a:t>vyhledávače</a:t>
            </a:r>
            <a:r>
              <a:rPr lang="cs-CZ" dirty="0" smtClean="0"/>
              <a:t>).</a:t>
            </a:r>
          </a:p>
          <a:p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www.google.cz/search?q=je+dom%C3%A9na+voln%C3%A1&amp;aq=f&amp;oq=je+dom%C3%A9na+voln%C3%A1</a:t>
            </a:r>
            <a:endParaRPr lang="cs-CZ" dirty="0" smtClean="0"/>
          </a:p>
          <a:p>
            <a:r>
              <a:rPr lang="cs-CZ" dirty="0" smtClean="0"/>
              <a:t>Dostupnost dané domény je možné ověřit v dané </a:t>
            </a:r>
            <a:r>
              <a:rPr lang="cs-CZ" dirty="0" err="1" smtClean="0"/>
              <a:t>whois</a:t>
            </a:r>
            <a:r>
              <a:rPr lang="cs-CZ" dirty="0" smtClean="0"/>
              <a:t> databázi </a:t>
            </a:r>
            <a:r>
              <a:rPr lang="cs-CZ" dirty="0"/>
              <a:t>(např. </a:t>
            </a:r>
            <a:r>
              <a:rPr lang="cs-CZ" dirty="0" smtClean="0">
                <a:hlinkClick r:id="rId3"/>
              </a:rPr>
              <a:t>whois.net</a:t>
            </a:r>
            <a:r>
              <a:rPr lang="cs-CZ" dirty="0" smtClean="0"/>
              <a:t>). </a:t>
            </a:r>
          </a:p>
          <a:p>
            <a:r>
              <a:rPr lang="cs-CZ" dirty="0" smtClean="0"/>
              <a:t>TLD doménu </a:t>
            </a:r>
            <a:r>
              <a:rPr lang="cs-CZ" b="1" dirty="0" smtClean="0"/>
              <a:t>.</a:t>
            </a:r>
            <a:r>
              <a:rPr lang="cs-CZ" b="1" dirty="0" err="1" smtClean="0"/>
              <a:t>cz</a:t>
            </a:r>
            <a:r>
              <a:rPr lang="cs-CZ" dirty="0" smtClean="0"/>
              <a:t> je vhodné ověřit v databázi domén </a:t>
            </a:r>
            <a:r>
              <a:rPr lang="cs-CZ" b="1" dirty="0" smtClean="0"/>
              <a:t>.</a:t>
            </a:r>
            <a:r>
              <a:rPr lang="cs-CZ" b="1" dirty="0" err="1" smtClean="0"/>
              <a:t>cz</a:t>
            </a:r>
            <a:r>
              <a:rPr lang="cs-CZ" dirty="0" smtClean="0"/>
              <a:t> tzn. </a:t>
            </a:r>
            <a:r>
              <a:rPr lang="cs-CZ" dirty="0"/>
              <a:t>u</a:t>
            </a:r>
            <a:r>
              <a:rPr lang="cs-CZ" dirty="0" smtClean="0"/>
              <a:t> tzv. </a:t>
            </a:r>
            <a:r>
              <a:rPr lang="cs-CZ" b="1" dirty="0" smtClean="0"/>
              <a:t>správců národních domén </a:t>
            </a:r>
            <a:r>
              <a:rPr lang="cs-CZ" dirty="0" smtClean="0"/>
              <a:t>(TLD).</a:t>
            </a:r>
          </a:p>
          <a:p>
            <a:pPr lvl="1"/>
            <a:endParaRPr lang="cs-CZ" dirty="0" smtClean="0"/>
          </a:p>
          <a:p>
            <a:pPr marL="457200" lvl="1" indent="0">
              <a:buNone/>
            </a:pPr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946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SPRÁVCE NÁRODNÍ DOMÉNY .CZ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indent="0" algn="ctr">
              <a:buNone/>
            </a:pPr>
            <a:r>
              <a:rPr lang="cs-CZ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ÚKOL</a:t>
            </a:r>
          </a:p>
          <a:p>
            <a:pPr marL="0" indent="0" algn="ctr">
              <a:buNone/>
            </a:pPr>
            <a:r>
              <a:rPr lang="cs-CZ" dirty="0" smtClean="0"/>
              <a:t>Najděte stránku správce národní domény </a:t>
            </a:r>
            <a:r>
              <a:rPr lang="cs-CZ" dirty="0" smtClean="0"/>
              <a:t>.</a:t>
            </a:r>
            <a:r>
              <a:rPr lang="cs-CZ" b="1" dirty="0" err="1" smtClean="0"/>
              <a:t>cz</a:t>
            </a:r>
            <a:r>
              <a:rPr lang="cs-CZ" dirty="0" smtClean="0"/>
              <a:t>.</a:t>
            </a:r>
          </a:p>
          <a:p>
            <a:pPr marL="0" indent="0" algn="ctr">
              <a:buNone/>
            </a:pPr>
            <a:r>
              <a:rPr lang="cs-CZ" b="1" dirty="0" smtClean="0"/>
              <a:t>Statistický </a:t>
            </a:r>
            <a:r>
              <a:rPr lang="cs-CZ" b="1" dirty="0" err="1" smtClean="0"/>
              <a:t>podúkol</a:t>
            </a:r>
            <a:r>
              <a:rPr lang="cs-CZ" b="1" dirty="0"/>
              <a:t>: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i="1" dirty="0" smtClean="0"/>
              <a:t>Kolik existuje k dnešnímu dni registrovaných domén CZ?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423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SPRÁVCE </a:t>
            </a:r>
            <a:r>
              <a:rPr lang="cs-CZ" b="1" dirty="0" smtClean="0"/>
              <a:t>DOMÉNY </a:t>
            </a:r>
            <a:r>
              <a:rPr lang="cs-CZ" b="1" dirty="0"/>
              <a:t>.</a:t>
            </a:r>
            <a:r>
              <a:rPr lang="cs-CZ" b="1" dirty="0" smtClean="0"/>
              <a:t>CZ (řešení)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cs-CZ" dirty="0" smtClean="0"/>
              <a:t>Správce národní domény </a:t>
            </a:r>
            <a:r>
              <a:rPr lang="cs-CZ" b="1" dirty="0" smtClean="0"/>
              <a:t>.</a:t>
            </a:r>
            <a:r>
              <a:rPr lang="cs-CZ" b="1" dirty="0" err="1" smtClean="0"/>
              <a:t>cz</a:t>
            </a:r>
            <a:r>
              <a:rPr lang="cs-CZ" b="1" dirty="0" smtClean="0"/>
              <a:t> </a:t>
            </a:r>
            <a:r>
              <a:rPr lang="cs-CZ" dirty="0" smtClean="0"/>
              <a:t>je sdružení CZ.NIC -  </a:t>
            </a:r>
            <a:r>
              <a:rPr lang="cs-CZ" dirty="0" smtClean="0">
                <a:hlinkClick r:id="rId2"/>
              </a:rPr>
              <a:t>www.nic.cz</a:t>
            </a:r>
            <a:endParaRPr lang="cs-CZ" dirty="0" smtClean="0"/>
          </a:p>
          <a:p>
            <a:r>
              <a:rPr lang="cs-CZ" dirty="0" smtClean="0"/>
              <a:t>Počet registrovaných </a:t>
            </a:r>
            <a:r>
              <a:rPr lang="cs-CZ" dirty="0" err="1" smtClean="0"/>
              <a:t>cz</a:t>
            </a:r>
            <a:r>
              <a:rPr lang="cs-CZ" dirty="0" smtClean="0"/>
              <a:t> domén je možno vyčíst na stránkách tohoto sdružení v sekci DOMÉNY / STATISTIKY.</a:t>
            </a:r>
          </a:p>
          <a:p>
            <a:endParaRPr lang="cs-CZ" dirty="0"/>
          </a:p>
          <a:p>
            <a:pPr lvl="1"/>
            <a:endParaRPr lang="cs-CZ" dirty="0" smtClean="0"/>
          </a:p>
          <a:p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894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STAV DOMÉNY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72803"/>
            <a:ext cx="8229600" cy="470852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indent="0" algn="ctr">
              <a:buNone/>
            </a:pPr>
            <a:r>
              <a:rPr lang="cs-CZ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ÚKOL</a:t>
            </a:r>
          </a:p>
          <a:p>
            <a:pPr marL="0" indent="0" algn="ctr">
              <a:buNone/>
            </a:pPr>
            <a:r>
              <a:rPr lang="cs-CZ" dirty="0" smtClean="0"/>
              <a:t>Zjistěte ze stránek správce národní domény informace o doméně www.gjszlin.cz.</a:t>
            </a:r>
          </a:p>
          <a:p>
            <a:pPr marL="0" indent="0" algn="ctr">
              <a:buNone/>
            </a:pPr>
            <a:r>
              <a:rPr lang="cs-CZ" b="1" dirty="0" smtClean="0"/>
              <a:t>Návodné otázky:</a:t>
            </a:r>
          </a:p>
          <a:p>
            <a:pPr marL="0" indent="0" algn="ctr">
              <a:buNone/>
            </a:pPr>
            <a:r>
              <a:rPr lang="cs-CZ" dirty="0" smtClean="0"/>
              <a:t>Kdo je vlastníkem této domény?</a:t>
            </a:r>
          </a:p>
          <a:p>
            <a:pPr marL="0" indent="0" algn="ctr">
              <a:buNone/>
            </a:pPr>
            <a:r>
              <a:rPr lang="cs-CZ" dirty="0" smtClean="0"/>
              <a:t>Jak dlouho je doména registrována?</a:t>
            </a:r>
          </a:p>
          <a:p>
            <a:pPr marL="0" indent="0" algn="ctr">
              <a:buNone/>
            </a:pPr>
            <a:r>
              <a:rPr lang="cs-CZ" dirty="0" smtClean="0"/>
              <a:t>Kdy registrace domény vyprší</a:t>
            </a:r>
            <a:r>
              <a:rPr lang="cs-CZ" dirty="0" smtClean="0"/>
              <a:t>?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26183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ZÁZNAM O DOMÉNĚ GJSZLIN.CZ (ŘEŠENÍ)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24536"/>
          </a:xfrm>
        </p:spPr>
        <p:txBody>
          <a:bodyPr>
            <a:normAutofit/>
          </a:bodyPr>
          <a:lstStyle/>
          <a:p>
            <a:r>
              <a:rPr lang="cs-CZ" dirty="0" smtClean="0"/>
              <a:t>Na úvodní straně webu </a:t>
            </a:r>
            <a:r>
              <a:rPr lang="cs-CZ" dirty="0" smtClean="0">
                <a:hlinkClick r:id="rId2"/>
              </a:rPr>
              <a:t>www.nic.cz</a:t>
            </a:r>
            <a:r>
              <a:rPr lang="cs-CZ" dirty="0" smtClean="0"/>
              <a:t> do políčka v sekci „vyhledávání v registru“ zadáte řetězec gjszlin.cz</a:t>
            </a:r>
          </a:p>
          <a:p>
            <a:r>
              <a:rPr lang="cs-CZ" dirty="0" smtClean="0"/>
              <a:t>Ze zobrazených údajů vyčtete držitele doménového jména, datum registrace a datum </a:t>
            </a:r>
            <a:r>
              <a:rPr lang="cs-CZ" dirty="0" err="1" smtClean="0"/>
              <a:t>expirace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pPr lvl="1"/>
            <a:endParaRPr lang="cs-CZ" dirty="0" smtClean="0"/>
          </a:p>
          <a:p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310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REGISTRACE DOMÉNY .EU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indent="0" algn="ctr">
              <a:buNone/>
            </a:pPr>
            <a:r>
              <a:rPr lang="cs-CZ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ÚKOL</a:t>
            </a:r>
          </a:p>
          <a:p>
            <a:pPr marL="0" indent="0" algn="ctr">
              <a:buNone/>
            </a:pPr>
            <a:r>
              <a:rPr lang="cs-CZ" dirty="0" smtClean="0"/>
              <a:t>Najděte stránky pro správu domény </a:t>
            </a:r>
            <a:r>
              <a:rPr lang="cs-CZ" b="1" dirty="0" smtClean="0"/>
              <a:t>.EU</a:t>
            </a:r>
            <a:r>
              <a:rPr lang="cs-CZ" dirty="0" smtClean="0"/>
              <a:t>, ověřte dostupnost domény </a:t>
            </a:r>
            <a:r>
              <a:rPr lang="cs-CZ" b="1" dirty="0" smtClean="0"/>
              <a:t>gjszlin.eu</a:t>
            </a:r>
            <a:r>
              <a:rPr lang="cs-CZ" dirty="0" smtClean="0"/>
              <a:t> a nalezněte nějakou doménu </a:t>
            </a:r>
            <a:r>
              <a:rPr lang="cs-CZ" b="1" dirty="0" smtClean="0"/>
              <a:t>.</a:t>
            </a:r>
            <a:r>
              <a:rPr lang="cs-CZ" b="1" dirty="0" err="1" smtClean="0"/>
              <a:t>eu</a:t>
            </a:r>
            <a:r>
              <a:rPr lang="cs-CZ" b="1" dirty="0" smtClean="0"/>
              <a:t> </a:t>
            </a:r>
            <a:r>
              <a:rPr lang="cs-CZ" dirty="0" smtClean="0"/>
              <a:t>s informacemi o její registraci.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026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1100</TotalTime>
  <Words>424</Words>
  <Application>Microsoft Office PowerPoint</Application>
  <PresentationFormat>Předvádění na obrazovce (4:3)</PresentationFormat>
  <Paragraphs>68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Arial</vt:lpstr>
      <vt:lpstr>Calibri</vt:lpstr>
      <vt:lpstr>Motiv systému Office</vt:lpstr>
      <vt:lpstr>Internetová doména, její dostupnost a registrace</vt:lpstr>
      <vt:lpstr>SLYŠELI jste někde?</vt:lpstr>
      <vt:lpstr>JE DOMÉNA VOLNÁ?</vt:lpstr>
      <vt:lpstr>JE DOMÉNA VOLNÁ? (řešení)</vt:lpstr>
      <vt:lpstr>SPRÁVCE NÁRODNÍ DOMÉNY .CZ</vt:lpstr>
      <vt:lpstr>SPRÁVCE DOMÉNY .CZ (řešení)</vt:lpstr>
      <vt:lpstr>STAV DOMÉNY</vt:lpstr>
      <vt:lpstr>ZÁZNAM O DOMÉNĚ GJSZLIN.CZ (ŘEŠENÍ)</vt:lpstr>
      <vt:lpstr>REGISTRACE DOMÉNY .EU</vt:lpstr>
      <vt:lpstr>ZÁZNAM O DOMÉNĚ GJSZLIN.CZ (ŘEŠENÍ)</vt:lpstr>
      <vt:lpstr>OTÁZKY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Mikláš, Michal</cp:lastModifiedBy>
  <cp:revision>130</cp:revision>
  <dcterms:created xsi:type="dcterms:W3CDTF">2012-06-18T15:15:37Z</dcterms:created>
  <dcterms:modified xsi:type="dcterms:W3CDTF">2014-01-24T08:21:13Z</dcterms:modified>
</cp:coreProperties>
</file>