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1" r:id="rId4"/>
    <p:sldId id="288" r:id="rId5"/>
    <p:sldId id="268" r:id="rId6"/>
    <p:sldId id="289" r:id="rId7"/>
    <p:sldId id="290" r:id="rId8"/>
    <p:sldId id="291" r:id="rId9"/>
    <p:sldId id="286" r:id="rId10"/>
    <p:sldId id="27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78" autoAdjust="0"/>
    <p:restoredTop sz="94660"/>
  </p:normalViewPr>
  <p:slideViewPr>
    <p:cSldViewPr>
      <p:cViewPr varScale="1">
        <p:scale>
          <a:sx n="115" d="100"/>
          <a:sy n="115" d="100"/>
        </p:scale>
        <p:origin x="5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akpsatweb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93610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cs-CZ" sz="3600" b="1" dirty="0" smtClean="0"/>
              <a:t>CSS styly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420888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31515"/>
              </p:ext>
            </p:extLst>
          </p:nvPr>
        </p:nvGraphicFramePr>
        <p:xfrm>
          <a:off x="729020" y="2636912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baseline="0" dirty="0" smtClean="0"/>
                        <a:t>Tvorba WWW stránky v HTML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2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Princip tvorby CSS pravidel pro změnu vzhledu www stránky.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 se seznámí</a:t>
                      </a:r>
                      <a:r>
                        <a:rPr lang="cs-CZ" baseline="0" dirty="0" smtClean="0"/>
                        <a:t> s pojmem CSS a do své www stránky vloží pravidla pro změnu vzhledu stránky.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VY_32_INOVACE_35_IMIK0</a:t>
                      </a:r>
                      <a:r>
                        <a:rPr lang="en-US" dirty="0" smtClean="0"/>
                        <a:t>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DALŠÍ ČTENÍ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</a:t>
            </a:r>
            <a:r>
              <a:rPr lang="cs-CZ" dirty="0" smtClean="0">
                <a:hlinkClick r:id="rId2"/>
              </a:rPr>
              <a:t>://www.jakpsatweb.cz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2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CSS styly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Nalezněte na Internetu pojem „CSS styl“ a pokuste se vysvětlit o co se jedná.</a:t>
            </a:r>
          </a:p>
        </p:txBody>
      </p:sp>
    </p:spTree>
    <p:extLst>
      <p:ext uri="{BB962C8B-B14F-4D97-AF65-F5344CB8AC3E}">
        <p14:creationId xmlns:p14="http://schemas.microsoft.com/office/powerpoint/2010/main" val="281505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CSS pravidla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cs-CZ" dirty="0" smtClean="0"/>
              <a:t>CSS – </a:t>
            </a:r>
            <a:r>
              <a:rPr lang="cs-CZ" dirty="0" err="1" smtClean="0"/>
              <a:t>cascading</a:t>
            </a:r>
            <a:r>
              <a:rPr lang="cs-CZ" dirty="0" smtClean="0"/>
              <a:t> style </a:t>
            </a:r>
            <a:r>
              <a:rPr lang="cs-CZ" dirty="0" err="1" smtClean="0"/>
              <a:t>sheets</a:t>
            </a:r>
            <a:endParaRPr lang="cs-CZ" dirty="0" smtClean="0"/>
          </a:p>
          <a:p>
            <a:r>
              <a:rPr lang="cs-CZ" dirty="0" smtClean="0"/>
              <a:t>Sada pravidel (stylů), která definují </a:t>
            </a:r>
            <a:r>
              <a:rPr lang="cs-CZ" b="1" dirty="0" smtClean="0"/>
              <a:t>vzhled</a:t>
            </a:r>
            <a:r>
              <a:rPr lang="cs-CZ" dirty="0" smtClean="0"/>
              <a:t> jednotlivých částí HTML stránky.</a:t>
            </a:r>
          </a:p>
          <a:p>
            <a:r>
              <a:rPr lang="cs-CZ" dirty="0" smtClean="0"/>
              <a:t>Každé pravidlo se skládá ze dvou částí:</a:t>
            </a:r>
          </a:p>
          <a:p>
            <a:pPr lvl="1"/>
            <a:r>
              <a:rPr lang="cs-CZ" dirty="0" smtClean="0"/>
              <a:t>Selektor – označení toho, co chceme stylem ovlivnit</a:t>
            </a:r>
          </a:p>
          <a:p>
            <a:pPr lvl="1"/>
            <a:r>
              <a:rPr lang="cs-CZ" dirty="0" smtClean="0"/>
              <a:t>Vlastnosti – soubor vlastností, které určují vzhled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686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CSS pravidlo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cs-CZ" dirty="0"/>
              <a:t>Selektor </a:t>
            </a:r>
            <a:r>
              <a:rPr lang="en-US" dirty="0" smtClean="0"/>
              <a:t>(</a:t>
            </a:r>
            <a:r>
              <a:rPr lang="en-US" dirty="0" err="1" smtClean="0"/>
              <a:t>nadpis</a:t>
            </a:r>
            <a:r>
              <a:rPr lang="en-US" dirty="0" smtClean="0"/>
              <a:t> 1. </a:t>
            </a:r>
            <a:r>
              <a:rPr lang="cs-CZ" dirty="0" smtClean="0"/>
              <a:t>úrovně</a:t>
            </a:r>
            <a:r>
              <a:rPr lang="en-US" dirty="0" smtClean="0"/>
              <a:t>)</a:t>
            </a:r>
            <a:endParaRPr lang="cs-CZ" dirty="0" smtClean="0"/>
          </a:p>
          <a:p>
            <a:pPr lvl="1"/>
            <a:r>
              <a:rPr lang="cs-CZ" b="1" dirty="0" smtClean="0"/>
              <a:t>h1</a:t>
            </a:r>
            <a:endParaRPr lang="cs-CZ" b="1" dirty="0"/>
          </a:p>
          <a:p>
            <a:r>
              <a:rPr lang="cs-CZ" dirty="0" smtClean="0"/>
              <a:t>Sada vlastností (barva textu bude červená)</a:t>
            </a:r>
          </a:p>
          <a:p>
            <a:pPr lvl="1"/>
            <a:r>
              <a:rPr lang="cs-CZ" b="1" dirty="0" err="1"/>
              <a:t>c</a:t>
            </a:r>
            <a:r>
              <a:rPr lang="cs-CZ" b="1" dirty="0" err="1" smtClean="0"/>
              <a:t>olor:red</a:t>
            </a:r>
            <a:r>
              <a:rPr lang="cs-CZ" b="1" dirty="0" smtClean="0"/>
              <a:t>;</a:t>
            </a:r>
            <a:endParaRPr lang="cs-CZ" b="1" dirty="0"/>
          </a:p>
          <a:p>
            <a:r>
              <a:rPr lang="cs-CZ" dirty="0" smtClean="0"/>
              <a:t>V kódu stránky bude uvedeno</a:t>
            </a:r>
            <a:r>
              <a:rPr lang="en-US" dirty="0" smtClean="0"/>
              <a:t> CSS </a:t>
            </a:r>
            <a:r>
              <a:rPr lang="en-US" dirty="0" err="1" smtClean="0"/>
              <a:t>pravidlo</a:t>
            </a:r>
            <a:r>
              <a:rPr lang="cs-CZ" dirty="0" smtClean="0"/>
              <a:t>:</a:t>
            </a:r>
          </a:p>
          <a:p>
            <a:pPr marL="457200" lvl="1" indent="0">
              <a:buNone/>
            </a:pPr>
            <a:r>
              <a:rPr lang="en-US" b="1" dirty="0"/>
              <a:t>h</a:t>
            </a:r>
            <a:r>
              <a:rPr lang="cs-CZ" b="1" dirty="0" smtClean="0"/>
              <a:t>1 </a:t>
            </a:r>
            <a:r>
              <a:rPr lang="en-US" b="1" dirty="0" smtClean="0"/>
              <a:t>{</a:t>
            </a:r>
          </a:p>
          <a:p>
            <a:pPr marL="914400" lvl="2" indent="0">
              <a:buNone/>
            </a:pPr>
            <a:r>
              <a:rPr lang="en-US" b="1" dirty="0" err="1" smtClean="0"/>
              <a:t>color:red</a:t>
            </a:r>
            <a:r>
              <a:rPr lang="en-US" b="1" dirty="0" smtClean="0"/>
              <a:t>;</a:t>
            </a:r>
          </a:p>
          <a:p>
            <a:pPr marL="914400" lvl="2" indent="0">
              <a:buNone/>
            </a:pPr>
            <a:r>
              <a:rPr lang="en-US" b="1" dirty="0" smtClean="0"/>
              <a:t>}</a:t>
            </a:r>
            <a:endParaRPr lang="cs-CZ" b="1" dirty="0" smtClean="0"/>
          </a:p>
          <a:p>
            <a:pPr marL="45720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45415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Vložení místa pro CSS pravidla do HTML stránky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20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i="1" dirty="0" smtClean="0"/>
              <a:t>Do hlavičky  vaší rozpracované HTML stránky si vložte pár značek </a:t>
            </a:r>
            <a:r>
              <a:rPr lang="en-US" sz="2000" b="1" i="1" dirty="0" smtClean="0"/>
              <a:t>&lt;style&gt;&lt;/style&gt; </a:t>
            </a:r>
            <a:r>
              <a:rPr lang="en-US" sz="2000" i="1" dirty="0" smtClean="0"/>
              <a:t>a do </a:t>
            </a:r>
            <a:r>
              <a:rPr lang="en-US" sz="2000" i="1" dirty="0" err="1" smtClean="0"/>
              <a:t>prvn</a:t>
            </a:r>
            <a:r>
              <a:rPr lang="cs-CZ" sz="2000" i="1" dirty="0" smtClean="0"/>
              <a:t>í značky přidejte atribut </a:t>
            </a:r>
            <a:r>
              <a:rPr lang="cs-CZ" sz="2000" b="1" i="1" dirty="0" smtClean="0"/>
              <a:t>type</a:t>
            </a:r>
            <a:r>
              <a:rPr lang="cs-CZ" sz="2000" i="1" dirty="0" smtClean="0"/>
              <a:t> s </a:t>
            </a:r>
            <a:r>
              <a:rPr lang="cs-CZ" sz="2000" i="1" dirty="0"/>
              <a:t>hodnotou  </a:t>
            </a:r>
            <a:r>
              <a:rPr lang="cs-CZ" sz="2000" b="1" i="1" dirty="0"/>
              <a:t>"</a:t>
            </a:r>
            <a:r>
              <a:rPr lang="cs-CZ" sz="2000" b="1" i="1" dirty="0" smtClean="0"/>
              <a:t>text/</a:t>
            </a:r>
            <a:r>
              <a:rPr lang="cs-CZ" sz="2000" b="1" i="1" dirty="0" err="1" smtClean="0"/>
              <a:t>css</a:t>
            </a:r>
            <a:r>
              <a:rPr lang="cs-CZ" sz="2000" b="1" i="1" dirty="0" smtClean="0"/>
              <a:t>"</a:t>
            </a:r>
            <a:r>
              <a:rPr lang="cs-CZ" sz="2000" i="1" dirty="0" smtClean="0"/>
              <a:t>.</a:t>
            </a:r>
          </a:p>
          <a:p>
            <a:pPr marL="0" indent="0">
              <a:buNone/>
            </a:pPr>
            <a:endParaRPr lang="cs-CZ" sz="2000" i="1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2634480"/>
            <a:ext cx="820891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&lt;!DOCTYPE </a:t>
            </a:r>
            <a:r>
              <a:rPr lang="cs-CZ" i="1" dirty="0" err="1"/>
              <a:t>html</a:t>
            </a:r>
            <a:r>
              <a:rPr lang="cs-CZ" i="1" dirty="0"/>
              <a:t> PUBLIC "-//W3C//DTD XHTML 1.0 </a:t>
            </a:r>
            <a:r>
              <a:rPr lang="cs-CZ" i="1" dirty="0" err="1"/>
              <a:t>Transitional</a:t>
            </a:r>
            <a:r>
              <a:rPr lang="cs-CZ" i="1" dirty="0"/>
              <a:t>//EN" </a:t>
            </a:r>
            <a:endParaRPr lang="cs-CZ" i="1" dirty="0" smtClean="0"/>
          </a:p>
          <a:p>
            <a:r>
              <a:rPr lang="cs-CZ" i="1" dirty="0" smtClean="0"/>
              <a:t>…</a:t>
            </a:r>
          </a:p>
          <a:p>
            <a:r>
              <a:rPr lang="cs-CZ" i="1" dirty="0" smtClean="0"/>
              <a:t>&lt;</a:t>
            </a:r>
            <a:r>
              <a:rPr lang="cs-CZ" b="1" i="1" dirty="0" err="1"/>
              <a:t>title</a:t>
            </a:r>
            <a:r>
              <a:rPr lang="cs-CZ" i="1" dirty="0"/>
              <a:t>&gt;</a:t>
            </a:r>
            <a:r>
              <a:rPr lang="cs-CZ" i="1" dirty="0" err="1"/>
              <a:t>Untitled</a:t>
            </a:r>
            <a:r>
              <a:rPr lang="cs-CZ" i="1" dirty="0"/>
              <a:t> </a:t>
            </a:r>
            <a:r>
              <a:rPr lang="cs-CZ" i="1" dirty="0" err="1"/>
              <a:t>Document</a:t>
            </a:r>
            <a:r>
              <a:rPr lang="cs-CZ" i="1" dirty="0"/>
              <a:t>&lt;</a:t>
            </a:r>
            <a:r>
              <a:rPr lang="cs-CZ" b="1" i="1" dirty="0"/>
              <a:t>/</a:t>
            </a:r>
            <a:r>
              <a:rPr lang="cs-CZ" b="1" i="1" dirty="0" err="1"/>
              <a:t>title</a:t>
            </a:r>
            <a:r>
              <a:rPr lang="cs-CZ" i="1" dirty="0" smtClean="0"/>
              <a:t>&gt;</a:t>
            </a:r>
          </a:p>
          <a:p>
            <a:endParaRPr lang="cs-CZ" b="1" dirty="0" smtClean="0"/>
          </a:p>
          <a:p>
            <a:r>
              <a:rPr lang="cs-CZ" sz="2400" b="1" dirty="0" smtClean="0"/>
              <a:t>&lt;</a:t>
            </a:r>
            <a:r>
              <a:rPr lang="cs-CZ" sz="2400" b="1" dirty="0"/>
              <a:t>style type="text/</a:t>
            </a:r>
            <a:r>
              <a:rPr lang="cs-CZ" sz="2400" b="1" dirty="0" err="1"/>
              <a:t>css</a:t>
            </a:r>
            <a:r>
              <a:rPr lang="cs-CZ" sz="2400" b="1" dirty="0" smtClean="0"/>
              <a:t>"&gt;</a:t>
            </a:r>
          </a:p>
          <a:p>
            <a:r>
              <a:rPr lang="cs-CZ" sz="2400" b="1" dirty="0" smtClean="0"/>
              <a:t>&lt;/</a:t>
            </a:r>
            <a:r>
              <a:rPr lang="cs-CZ" sz="2400" b="1" dirty="0"/>
              <a:t>style&gt;</a:t>
            </a:r>
            <a:endParaRPr lang="cs-CZ" sz="2400" i="1" dirty="0"/>
          </a:p>
          <a:p>
            <a:endParaRPr lang="cs-CZ" i="1" dirty="0" smtClean="0"/>
          </a:p>
          <a:p>
            <a:r>
              <a:rPr lang="cs-CZ" i="1" dirty="0" smtClean="0"/>
              <a:t>&lt;</a:t>
            </a:r>
            <a:r>
              <a:rPr lang="cs-CZ" b="1" i="1" dirty="0" smtClean="0"/>
              <a:t>/</a:t>
            </a:r>
            <a:r>
              <a:rPr lang="cs-CZ" b="1" i="1" dirty="0" err="1"/>
              <a:t>head</a:t>
            </a:r>
            <a:r>
              <a:rPr lang="cs-CZ" i="1" dirty="0" smtClean="0"/>
              <a:t>&gt;</a:t>
            </a:r>
            <a:endParaRPr lang="cs-CZ" i="1" dirty="0"/>
          </a:p>
          <a:p>
            <a:r>
              <a:rPr lang="cs-CZ" i="1" dirty="0"/>
              <a:t>&lt;</a:t>
            </a:r>
            <a:r>
              <a:rPr lang="cs-CZ" b="1" i="1" dirty="0"/>
              <a:t>body</a:t>
            </a:r>
            <a:r>
              <a:rPr lang="cs-CZ" i="1" dirty="0"/>
              <a:t>&gt;</a:t>
            </a:r>
          </a:p>
          <a:p>
            <a:r>
              <a:rPr lang="cs-CZ" i="1" dirty="0" smtClean="0"/>
              <a:t>	</a:t>
            </a:r>
            <a:r>
              <a:rPr lang="en-US" i="1" dirty="0" smtClean="0"/>
              <a:t>&lt;h1&gt;</a:t>
            </a:r>
            <a:r>
              <a:rPr lang="en-US" i="1" dirty="0" err="1" smtClean="0"/>
              <a:t>Nadpis</a:t>
            </a:r>
            <a:r>
              <a:rPr lang="en-US" i="1" dirty="0" smtClean="0"/>
              <a:t> </a:t>
            </a:r>
            <a:r>
              <a:rPr lang="en-US" i="1" dirty="0" err="1" smtClean="0"/>
              <a:t>va</a:t>
            </a:r>
            <a:r>
              <a:rPr lang="cs-CZ" i="1" dirty="0" err="1" smtClean="0"/>
              <a:t>ší</a:t>
            </a:r>
            <a:r>
              <a:rPr lang="cs-CZ" i="1" dirty="0" smtClean="0"/>
              <a:t> stránky</a:t>
            </a:r>
            <a:r>
              <a:rPr lang="en-US" i="1" dirty="0" smtClean="0"/>
              <a:t>&lt;/h1&gt;</a:t>
            </a:r>
            <a:endParaRPr lang="cs-CZ" i="1" dirty="0" smtClean="0"/>
          </a:p>
          <a:p>
            <a:r>
              <a:rPr lang="cs-CZ" i="1" dirty="0" smtClean="0"/>
              <a:t>&lt;</a:t>
            </a:r>
            <a:r>
              <a:rPr lang="cs-CZ" b="1" i="1" dirty="0" smtClean="0"/>
              <a:t>/</a:t>
            </a:r>
            <a:r>
              <a:rPr lang="cs-CZ" b="1" i="1" dirty="0"/>
              <a:t>body</a:t>
            </a:r>
            <a:r>
              <a:rPr lang="cs-CZ" i="1" dirty="0"/>
              <a:t>&gt;</a:t>
            </a:r>
          </a:p>
          <a:p>
            <a:r>
              <a:rPr lang="cs-CZ" i="1" dirty="0"/>
              <a:t>&lt;</a:t>
            </a:r>
            <a:r>
              <a:rPr lang="cs-CZ" b="1" i="1" dirty="0"/>
              <a:t>/</a:t>
            </a:r>
            <a:r>
              <a:rPr lang="cs-CZ" b="1" i="1" dirty="0" err="1"/>
              <a:t>html</a:t>
            </a:r>
            <a:r>
              <a:rPr lang="cs-CZ" i="1" dirty="0" smtClean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0625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Úkol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cs-CZ" dirty="0" smtClean="0"/>
              <a:t>Vložte do místa pro CSS pravidla vaší stránky pravidlo, které změní barvu písma v hlavním nadpisu úrovně 1 na modrou a v nadpisech druhé úrovně na červenou.</a:t>
            </a:r>
          </a:p>
          <a:p>
            <a:r>
              <a:rPr lang="cs-CZ" dirty="0" smtClean="0"/>
              <a:t>Změňte písmo stránky na nějaké bezpatkové.</a:t>
            </a: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203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 úkolu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Nejprve vyřešíme změnu písma stránky na bezpatkové písmo. Toho lze docílit pomocí vlastnosti </a:t>
            </a:r>
            <a:r>
              <a:rPr lang="cs-CZ" b="1" dirty="0" smtClean="0"/>
              <a:t>font-</a:t>
            </a:r>
            <a:r>
              <a:rPr lang="cs-CZ" b="1" dirty="0" err="1" smtClean="0"/>
              <a:t>family</a:t>
            </a:r>
            <a:r>
              <a:rPr lang="cs-CZ" dirty="0" smtClean="0"/>
              <a:t>, kterou změníme u </a:t>
            </a:r>
            <a:r>
              <a:rPr lang="cs-CZ" dirty="0" err="1" smtClean="0"/>
              <a:t>selektroru</a:t>
            </a:r>
            <a:r>
              <a:rPr lang="cs-CZ" dirty="0" smtClean="0"/>
              <a:t> </a:t>
            </a:r>
            <a:r>
              <a:rPr lang="cs-CZ" b="1" dirty="0" smtClean="0"/>
              <a:t>body</a:t>
            </a:r>
            <a:r>
              <a:rPr lang="cs-CZ" dirty="0" smtClean="0"/>
              <a:t> (písmo chceme změnit v celém těle stránky). </a:t>
            </a:r>
          </a:p>
          <a:p>
            <a:r>
              <a:rPr lang="cs-CZ" dirty="0" smtClean="0"/>
              <a:t>Je vhodné napsat více písem a zakončit jejich seznam obecným bezpatkovým písmem (</a:t>
            </a:r>
            <a:r>
              <a:rPr lang="cs-CZ" b="1" dirty="0" err="1" smtClean="0"/>
              <a:t>sans</a:t>
            </a:r>
            <a:r>
              <a:rPr lang="cs-CZ" b="1" dirty="0" smtClean="0"/>
              <a:t>-serif</a:t>
            </a:r>
            <a:r>
              <a:rPr lang="cs-CZ" dirty="0" smtClean="0"/>
              <a:t>). Je to proto, že počítač se při zobrazení stránky snaží postupně najít požadované písmo zleva doprava a pokud žádné takové nenajde, tak použije - díky poslednímu obecnému příkazu - libovolné nalezené bezpatkové písmo.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&lt;</a:t>
            </a:r>
            <a:r>
              <a:rPr lang="cs-CZ" b="1" dirty="0"/>
              <a:t>style type="text/</a:t>
            </a:r>
            <a:r>
              <a:rPr lang="cs-CZ" b="1" dirty="0" err="1"/>
              <a:t>css</a:t>
            </a:r>
            <a:r>
              <a:rPr lang="cs-CZ" b="1" dirty="0"/>
              <a:t>"&gt;</a:t>
            </a:r>
          </a:p>
          <a:p>
            <a:pPr marL="0" indent="0">
              <a:buNone/>
            </a:pPr>
            <a:r>
              <a:rPr lang="cs-CZ" b="1" dirty="0"/>
              <a:t>body{</a:t>
            </a:r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b="1" dirty="0" err="1"/>
              <a:t>font-family:Verdana</a:t>
            </a:r>
            <a:r>
              <a:rPr lang="cs-CZ" b="1" dirty="0"/>
              <a:t>, </a:t>
            </a:r>
            <a:r>
              <a:rPr lang="cs-CZ" b="1" dirty="0" err="1"/>
              <a:t>Geneva</a:t>
            </a:r>
            <a:r>
              <a:rPr lang="cs-CZ" b="1" dirty="0"/>
              <a:t>, </a:t>
            </a:r>
            <a:r>
              <a:rPr lang="cs-CZ" b="1" dirty="0" err="1"/>
              <a:t>sans</a:t>
            </a:r>
            <a:r>
              <a:rPr lang="cs-CZ" b="1" dirty="0"/>
              <a:t>-serif;</a:t>
            </a:r>
          </a:p>
          <a:p>
            <a:pPr marL="0" indent="0">
              <a:buNone/>
            </a:pPr>
            <a:r>
              <a:rPr lang="cs-CZ" b="1" dirty="0" smtClean="0"/>
              <a:t>}</a:t>
            </a:r>
            <a:endParaRPr lang="cs-CZ" b="1" dirty="0"/>
          </a:p>
          <a:p>
            <a:pPr marL="0" indent="0">
              <a:buNone/>
            </a:pPr>
            <a:r>
              <a:rPr lang="cs-CZ" b="1" dirty="0"/>
              <a:t>&lt;/style&gt;</a:t>
            </a:r>
            <a:endParaRPr lang="cs-CZ" b="1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433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 úkolu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Změnit barvy nadpisů první a druhé úrovně je snadné. Stačí pro každý uvést vlastnost </a:t>
            </a:r>
            <a:r>
              <a:rPr lang="cs-CZ" b="1" dirty="0" err="1" smtClean="0"/>
              <a:t>color</a:t>
            </a:r>
            <a:r>
              <a:rPr lang="cs-CZ" dirty="0" smtClean="0"/>
              <a:t> s požadovanou barevnou hodnotou.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&lt;</a:t>
            </a:r>
            <a:r>
              <a:rPr lang="cs-CZ" b="1" dirty="0"/>
              <a:t>style type="text/</a:t>
            </a:r>
            <a:r>
              <a:rPr lang="cs-CZ" b="1" dirty="0" err="1"/>
              <a:t>css</a:t>
            </a:r>
            <a:r>
              <a:rPr lang="cs-CZ" b="1" dirty="0"/>
              <a:t>"&gt;</a:t>
            </a:r>
          </a:p>
          <a:p>
            <a:pPr marL="0" indent="0">
              <a:buNone/>
            </a:pPr>
            <a:r>
              <a:rPr lang="cs-CZ" b="1" dirty="0" smtClean="0"/>
              <a:t>h1</a:t>
            </a:r>
            <a:r>
              <a:rPr lang="cs-CZ" b="1" dirty="0"/>
              <a:t>{</a:t>
            </a:r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b="1" dirty="0" err="1"/>
              <a:t>color</a:t>
            </a:r>
            <a:r>
              <a:rPr lang="cs-CZ" b="1" dirty="0"/>
              <a:t>:#06C;</a:t>
            </a:r>
          </a:p>
          <a:p>
            <a:pPr marL="0" indent="0">
              <a:buNone/>
            </a:pPr>
            <a:r>
              <a:rPr lang="cs-CZ" b="1" dirty="0"/>
              <a:t>}</a:t>
            </a:r>
          </a:p>
          <a:p>
            <a:pPr marL="0" indent="0">
              <a:buNone/>
            </a:pPr>
            <a:r>
              <a:rPr lang="cs-CZ" b="1" dirty="0"/>
              <a:t>h2{</a:t>
            </a:r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b="1" dirty="0" err="1"/>
              <a:t>color</a:t>
            </a:r>
            <a:r>
              <a:rPr lang="cs-CZ" b="1" dirty="0"/>
              <a:t>:#C33;</a:t>
            </a:r>
          </a:p>
          <a:p>
            <a:pPr marL="0" indent="0">
              <a:buNone/>
            </a:pPr>
            <a:r>
              <a:rPr lang="cs-CZ" b="1" dirty="0"/>
              <a:t>}</a:t>
            </a:r>
          </a:p>
          <a:p>
            <a:pPr marL="0" indent="0">
              <a:buNone/>
            </a:pPr>
            <a:r>
              <a:rPr lang="cs-CZ" b="1" dirty="0"/>
              <a:t>&lt;/style&gt;</a:t>
            </a:r>
            <a:endParaRPr lang="cs-CZ" b="1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016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výsledné HTML stránky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1535881"/>
            <a:ext cx="820891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i="1" dirty="0"/>
              <a:t>&lt;!DOCTYPE </a:t>
            </a:r>
            <a:r>
              <a:rPr lang="cs-CZ" sz="1100" i="1" dirty="0" err="1"/>
              <a:t>html</a:t>
            </a:r>
            <a:r>
              <a:rPr lang="cs-CZ" sz="1100" i="1" dirty="0"/>
              <a:t> PUBLIC "-//W3C//DTD XHTML 1.0 </a:t>
            </a:r>
            <a:r>
              <a:rPr lang="cs-CZ" sz="1100" i="1" dirty="0" err="1"/>
              <a:t>Transitional</a:t>
            </a:r>
            <a:r>
              <a:rPr lang="cs-CZ" sz="1100" i="1" dirty="0"/>
              <a:t>//EN" "http://www.w3.org/TR/xhtml1/DTD/xhtml1-transitional.dtd"&gt;</a:t>
            </a:r>
          </a:p>
          <a:p>
            <a:r>
              <a:rPr lang="cs-CZ" sz="1100" i="1" dirty="0"/>
              <a:t>&lt;</a:t>
            </a:r>
            <a:r>
              <a:rPr lang="cs-CZ" sz="1100" b="1" i="1" dirty="0" err="1"/>
              <a:t>html</a:t>
            </a:r>
            <a:r>
              <a:rPr lang="cs-CZ" sz="1100" i="1" dirty="0"/>
              <a:t> </a:t>
            </a:r>
            <a:r>
              <a:rPr lang="cs-CZ" sz="1100" i="1" dirty="0" err="1"/>
              <a:t>xmlns</a:t>
            </a:r>
            <a:r>
              <a:rPr lang="cs-CZ" sz="1100" i="1" dirty="0"/>
              <a:t>="http://www.w3.org/1999/</a:t>
            </a:r>
            <a:r>
              <a:rPr lang="cs-CZ" sz="1100" i="1" dirty="0" err="1"/>
              <a:t>xhtml</a:t>
            </a:r>
            <a:r>
              <a:rPr lang="cs-CZ" sz="1100" i="1" dirty="0"/>
              <a:t>"&gt;</a:t>
            </a:r>
          </a:p>
          <a:p>
            <a:r>
              <a:rPr lang="cs-CZ" sz="1100" i="1" dirty="0"/>
              <a:t>&lt;</a:t>
            </a:r>
            <a:r>
              <a:rPr lang="cs-CZ" sz="1100" b="1" i="1" dirty="0" err="1"/>
              <a:t>head</a:t>
            </a:r>
            <a:r>
              <a:rPr lang="cs-CZ" sz="1100" i="1" dirty="0"/>
              <a:t>&gt;</a:t>
            </a:r>
          </a:p>
          <a:p>
            <a:r>
              <a:rPr lang="cs-CZ" sz="1100" i="1" dirty="0"/>
              <a:t>&lt;</a:t>
            </a:r>
            <a:r>
              <a:rPr lang="cs-CZ" sz="1100" b="1" i="1" dirty="0"/>
              <a:t>meta</a:t>
            </a:r>
            <a:r>
              <a:rPr lang="cs-CZ" sz="1100" i="1" dirty="0"/>
              <a:t> http-</a:t>
            </a:r>
            <a:r>
              <a:rPr lang="cs-CZ" sz="1100" i="1" dirty="0" err="1"/>
              <a:t>equiv</a:t>
            </a:r>
            <a:r>
              <a:rPr lang="cs-CZ" sz="1100" i="1" dirty="0"/>
              <a:t>="</a:t>
            </a:r>
            <a:r>
              <a:rPr lang="cs-CZ" sz="1100" i="1" dirty="0" err="1"/>
              <a:t>Content</a:t>
            </a:r>
            <a:r>
              <a:rPr lang="cs-CZ" sz="1100" i="1" dirty="0"/>
              <a:t>-Type" </a:t>
            </a:r>
            <a:r>
              <a:rPr lang="cs-CZ" sz="1100" i="1" dirty="0" err="1"/>
              <a:t>content</a:t>
            </a:r>
            <a:r>
              <a:rPr lang="cs-CZ" sz="1100" i="1" dirty="0"/>
              <a:t>="text/</a:t>
            </a:r>
            <a:r>
              <a:rPr lang="cs-CZ" sz="1100" i="1" dirty="0" err="1"/>
              <a:t>html</a:t>
            </a:r>
            <a:r>
              <a:rPr lang="cs-CZ" sz="1100" i="1" dirty="0"/>
              <a:t>; </a:t>
            </a:r>
            <a:r>
              <a:rPr lang="cs-CZ" sz="1100" i="1" dirty="0" err="1"/>
              <a:t>charset</a:t>
            </a:r>
            <a:r>
              <a:rPr lang="cs-CZ" sz="1100" i="1" dirty="0"/>
              <a:t>=utf-8" </a:t>
            </a:r>
            <a:r>
              <a:rPr lang="cs-CZ" sz="1100" i="1" dirty="0" smtClean="0"/>
              <a:t>/&gt;</a:t>
            </a:r>
          </a:p>
          <a:p>
            <a:r>
              <a:rPr lang="cs-CZ" sz="1100" i="1" dirty="0" smtClean="0"/>
              <a:t>&lt;</a:t>
            </a:r>
            <a:r>
              <a:rPr lang="cs-CZ" sz="1100" b="1" i="1" dirty="0" err="1" smtClean="0"/>
              <a:t>title</a:t>
            </a:r>
            <a:r>
              <a:rPr lang="cs-CZ" sz="1100" i="1" dirty="0" smtClean="0"/>
              <a:t>&gt;</a:t>
            </a:r>
            <a:r>
              <a:rPr lang="cs-CZ" sz="1100" i="1" dirty="0" err="1" smtClean="0"/>
              <a:t>iPad</a:t>
            </a:r>
            <a:r>
              <a:rPr lang="cs-CZ" sz="1100" i="1" dirty="0" smtClean="0"/>
              <a:t> 4 – s retina displejem&lt;</a:t>
            </a:r>
            <a:r>
              <a:rPr lang="cs-CZ" sz="1100" b="1" i="1" dirty="0" smtClean="0"/>
              <a:t>/</a:t>
            </a:r>
            <a:r>
              <a:rPr lang="cs-CZ" sz="1100" b="1" i="1" dirty="0" err="1"/>
              <a:t>title</a:t>
            </a:r>
            <a:r>
              <a:rPr lang="cs-CZ" sz="1100" i="1" dirty="0" smtClean="0"/>
              <a:t>&gt;</a:t>
            </a:r>
          </a:p>
          <a:p>
            <a:r>
              <a:rPr lang="cs-CZ" sz="1100" i="1" dirty="0"/>
              <a:t>&lt;style type="text/</a:t>
            </a:r>
            <a:r>
              <a:rPr lang="cs-CZ" sz="1100" i="1" dirty="0" err="1"/>
              <a:t>css</a:t>
            </a:r>
            <a:r>
              <a:rPr lang="cs-CZ" sz="1100" i="1" dirty="0"/>
              <a:t>"&gt;</a:t>
            </a:r>
          </a:p>
          <a:p>
            <a:r>
              <a:rPr lang="cs-CZ" sz="1100" i="1" dirty="0"/>
              <a:t>body{</a:t>
            </a:r>
          </a:p>
          <a:p>
            <a:r>
              <a:rPr lang="cs-CZ" sz="1100" i="1" dirty="0"/>
              <a:t>	</a:t>
            </a:r>
            <a:r>
              <a:rPr lang="cs-CZ" sz="1100" i="1" dirty="0" err="1"/>
              <a:t>font-family:Verdana</a:t>
            </a:r>
            <a:r>
              <a:rPr lang="cs-CZ" sz="1100" i="1" dirty="0"/>
              <a:t>, </a:t>
            </a:r>
            <a:r>
              <a:rPr lang="cs-CZ" sz="1100" i="1" dirty="0" err="1"/>
              <a:t>Geneva</a:t>
            </a:r>
            <a:r>
              <a:rPr lang="cs-CZ" sz="1100" i="1" dirty="0"/>
              <a:t>, </a:t>
            </a:r>
            <a:r>
              <a:rPr lang="cs-CZ" sz="1100" i="1" dirty="0" err="1"/>
              <a:t>sans</a:t>
            </a:r>
            <a:r>
              <a:rPr lang="cs-CZ" sz="1100" i="1" dirty="0"/>
              <a:t>-serif;</a:t>
            </a:r>
          </a:p>
          <a:p>
            <a:r>
              <a:rPr lang="cs-CZ" sz="1100" i="1" dirty="0"/>
              <a:t>}</a:t>
            </a:r>
          </a:p>
          <a:p>
            <a:r>
              <a:rPr lang="cs-CZ" sz="1100" i="1" dirty="0"/>
              <a:t>h1{</a:t>
            </a:r>
          </a:p>
          <a:p>
            <a:r>
              <a:rPr lang="cs-CZ" sz="1100" i="1" dirty="0"/>
              <a:t>	</a:t>
            </a:r>
            <a:r>
              <a:rPr lang="cs-CZ" sz="1100" i="1" dirty="0" err="1"/>
              <a:t>color</a:t>
            </a:r>
            <a:r>
              <a:rPr lang="cs-CZ" sz="1100" i="1" dirty="0"/>
              <a:t>:#06C;</a:t>
            </a:r>
          </a:p>
          <a:p>
            <a:r>
              <a:rPr lang="cs-CZ" sz="1100" i="1" dirty="0"/>
              <a:t>}</a:t>
            </a:r>
          </a:p>
          <a:p>
            <a:r>
              <a:rPr lang="cs-CZ" sz="1100" i="1" dirty="0"/>
              <a:t>h2{</a:t>
            </a:r>
          </a:p>
          <a:p>
            <a:r>
              <a:rPr lang="cs-CZ" sz="1100" i="1" dirty="0"/>
              <a:t>	</a:t>
            </a:r>
            <a:r>
              <a:rPr lang="cs-CZ" sz="1100" i="1" dirty="0" err="1"/>
              <a:t>color</a:t>
            </a:r>
            <a:r>
              <a:rPr lang="cs-CZ" sz="1100" i="1" dirty="0"/>
              <a:t>:#C33;</a:t>
            </a:r>
          </a:p>
          <a:p>
            <a:r>
              <a:rPr lang="cs-CZ" sz="1100" i="1" dirty="0"/>
              <a:t>}</a:t>
            </a:r>
          </a:p>
          <a:p>
            <a:r>
              <a:rPr lang="cs-CZ" sz="1100" i="1" dirty="0"/>
              <a:t>&lt;/style&gt;</a:t>
            </a:r>
            <a:endParaRPr lang="cs-CZ" sz="1100" i="1" dirty="0"/>
          </a:p>
          <a:p>
            <a:r>
              <a:rPr lang="cs-CZ" sz="1100" i="1" dirty="0" smtClean="0"/>
              <a:t>&lt;</a:t>
            </a:r>
            <a:r>
              <a:rPr lang="cs-CZ" sz="1100" b="1" i="1" dirty="0" smtClean="0"/>
              <a:t>/</a:t>
            </a:r>
            <a:r>
              <a:rPr lang="cs-CZ" sz="1100" b="1" i="1" dirty="0" err="1"/>
              <a:t>head</a:t>
            </a:r>
            <a:r>
              <a:rPr lang="cs-CZ" sz="1100" i="1" dirty="0"/>
              <a:t>&gt;</a:t>
            </a:r>
          </a:p>
          <a:p>
            <a:endParaRPr lang="cs-CZ" sz="1100" i="1" dirty="0"/>
          </a:p>
          <a:p>
            <a:r>
              <a:rPr lang="cs-CZ" sz="1100" i="1" dirty="0"/>
              <a:t>&lt;</a:t>
            </a:r>
            <a:r>
              <a:rPr lang="cs-CZ" sz="1100" b="1" i="1" dirty="0"/>
              <a:t>body</a:t>
            </a:r>
            <a:r>
              <a:rPr lang="cs-CZ" sz="1100" i="1" dirty="0"/>
              <a:t>&gt;</a:t>
            </a:r>
          </a:p>
          <a:p>
            <a:r>
              <a:rPr lang="en-US" sz="1100" i="1" dirty="0" smtClean="0"/>
              <a:t>&lt;h1&gt;</a:t>
            </a:r>
            <a:r>
              <a:rPr lang="en-US" sz="1100" i="1" dirty="0" err="1" smtClean="0"/>
              <a:t>iPad</a:t>
            </a:r>
            <a:r>
              <a:rPr lang="en-US" sz="1100" i="1" dirty="0" smtClean="0"/>
              <a:t> 4 – </a:t>
            </a:r>
            <a:r>
              <a:rPr lang="cs-CZ" sz="1100" i="1" dirty="0" smtClean="0"/>
              <a:t>s retina displejem</a:t>
            </a:r>
            <a:r>
              <a:rPr lang="en-US" sz="1100" i="1" dirty="0" smtClean="0"/>
              <a:t>&lt;/h1&gt;</a:t>
            </a:r>
            <a:endParaRPr lang="cs-CZ" sz="1100" i="1" dirty="0" smtClean="0"/>
          </a:p>
          <a:p>
            <a:r>
              <a:rPr lang="en-US" sz="1100" i="1" dirty="0" smtClean="0"/>
              <a:t>&lt;h2&gt;P</a:t>
            </a:r>
            <a:r>
              <a:rPr lang="cs-CZ" sz="1100" i="1" dirty="0" err="1" smtClean="0"/>
              <a:t>řevratný</a:t>
            </a:r>
            <a:r>
              <a:rPr lang="cs-CZ" sz="1100" i="1" dirty="0" smtClean="0"/>
              <a:t> retina displej</a:t>
            </a:r>
            <a:r>
              <a:rPr lang="en-US" sz="1100" i="1" dirty="0" smtClean="0"/>
              <a:t>&lt;/h2&gt;</a:t>
            </a:r>
            <a:endParaRPr lang="cs-CZ" sz="1100" i="1" dirty="0" smtClean="0"/>
          </a:p>
          <a:p>
            <a:r>
              <a:rPr lang="en-US" sz="1100" i="1" dirty="0" smtClean="0"/>
              <a:t>&lt;p&gt;</a:t>
            </a:r>
            <a:r>
              <a:rPr lang="cs-CZ" sz="1100" dirty="0"/>
              <a:t>Na Retina displeji </a:t>
            </a:r>
            <a:r>
              <a:rPr lang="cs-CZ" sz="1100" dirty="0" err="1"/>
              <a:t>iPadu</a:t>
            </a:r>
            <a:r>
              <a:rPr lang="cs-CZ" sz="1100" dirty="0"/>
              <a:t> vypadá vše jako ve skutečnosti. Text je ostrý jako břitva. Barvy doslova září. Fotky a videa jsou bohaté na detail. To vše díky jeho 3,1 miliónu pixelů – o milión pixelů víc než na HD televizi.</a:t>
            </a:r>
            <a:r>
              <a:rPr lang="en-US" sz="1100" i="1" dirty="0" smtClean="0"/>
              <a:t>&lt;/p&gt;</a:t>
            </a:r>
          </a:p>
          <a:p>
            <a:r>
              <a:rPr lang="en-US" sz="1100" i="1" dirty="0" smtClean="0"/>
              <a:t>&lt;h2&gt;V</a:t>
            </a:r>
            <a:r>
              <a:rPr lang="cs-CZ" sz="1100" i="1" dirty="0" err="1" smtClean="0"/>
              <a:t>ýkonný</a:t>
            </a:r>
            <a:r>
              <a:rPr lang="cs-CZ" sz="1100" i="1" dirty="0" smtClean="0"/>
              <a:t> čip A6X</a:t>
            </a:r>
            <a:r>
              <a:rPr lang="en-US" sz="1100" i="1" dirty="0" smtClean="0"/>
              <a:t>&lt;/h2&gt;</a:t>
            </a:r>
          </a:p>
          <a:p>
            <a:r>
              <a:rPr lang="en-US" sz="1100" i="1" dirty="0" smtClean="0"/>
              <a:t>&lt;p&gt;</a:t>
            </a:r>
            <a:r>
              <a:rPr lang="cs-CZ" sz="1100" dirty="0"/>
              <a:t>Nový čip A6X v </a:t>
            </a:r>
            <a:r>
              <a:rPr lang="cs-CZ" sz="1100" dirty="0" err="1"/>
              <a:t>iPadu</a:t>
            </a:r>
            <a:r>
              <a:rPr lang="cs-CZ" sz="1100" dirty="0"/>
              <a:t> je až dvakrát rychlejší než čip A5X předchozí generace a podává až dvojnásobný grafický výkon, aniž by tím trpěla výdrž </a:t>
            </a:r>
            <a:r>
              <a:rPr lang="cs-CZ" sz="1100" dirty="0" err="1"/>
              <a:t>baterie.I</a:t>
            </a:r>
            <a:r>
              <a:rPr lang="cs-CZ" sz="1100" dirty="0"/>
              <a:t> nejnáročnější aplikace tak běží plynule, reagují okamžitě a neskutečně realisticky.</a:t>
            </a:r>
            <a:r>
              <a:rPr lang="en-US" sz="1100" i="1" dirty="0" smtClean="0"/>
              <a:t>&lt;/p&gt;</a:t>
            </a:r>
            <a:endParaRPr lang="cs-CZ" sz="1100" i="1" dirty="0" smtClean="0"/>
          </a:p>
          <a:p>
            <a:r>
              <a:rPr lang="cs-CZ" sz="1100" i="1" dirty="0" smtClean="0"/>
              <a:t>&lt;</a:t>
            </a:r>
            <a:r>
              <a:rPr lang="cs-CZ" sz="1100" b="1" i="1" dirty="0" smtClean="0"/>
              <a:t>/</a:t>
            </a:r>
            <a:r>
              <a:rPr lang="cs-CZ" sz="1100" b="1" i="1" dirty="0"/>
              <a:t>body</a:t>
            </a:r>
            <a:r>
              <a:rPr lang="cs-CZ" sz="1100" i="1" dirty="0"/>
              <a:t>&gt;</a:t>
            </a:r>
          </a:p>
          <a:p>
            <a:r>
              <a:rPr lang="cs-CZ" sz="1100" i="1" dirty="0"/>
              <a:t>&lt;</a:t>
            </a:r>
            <a:r>
              <a:rPr lang="cs-CZ" sz="1100" b="1" i="1" dirty="0"/>
              <a:t>/</a:t>
            </a:r>
            <a:r>
              <a:rPr lang="cs-CZ" sz="1100" b="1" i="1" dirty="0" err="1"/>
              <a:t>html</a:t>
            </a:r>
            <a:r>
              <a:rPr lang="cs-CZ" sz="1100" i="1" dirty="0" smtClean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13862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465</Words>
  <Application>Microsoft Office PowerPoint</Application>
  <PresentationFormat>Předvádění na obrazovce (4:3)</PresentationFormat>
  <Paragraphs>101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Motiv systému Office</vt:lpstr>
      <vt:lpstr>CSS styly</vt:lpstr>
      <vt:lpstr>CSS styly</vt:lpstr>
      <vt:lpstr>CSS pravidla</vt:lpstr>
      <vt:lpstr>CSS pravidlo</vt:lpstr>
      <vt:lpstr>Vložení místa pro CSS pravidla do HTML stránky</vt:lpstr>
      <vt:lpstr>Úkol</vt:lpstr>
      <vt:lpstr>Řešení úkolu</vt:lpstr>
      <vt:lpstr>Řešení úkolu</vt:lpstr>
      <vt:lpstr>Příklad výsledné HTML stránky</vt:lpstr>
      <vt:lpstr>DALŠÍ ČTENÍ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Účet Microsoft</cp:lastModifiedBy>
  <cp:revision>264</cp:revision>
  <dcterms:created xsi:type="dcterms:W3CDTF">2012-06-18T15:15:37Z</dcterms:created>
  <dcterms:modified xsi:type="dcterms:W3CDTF">2014-01-26T21:52:26Z</dcterms:modified>
</cp:coreProperties>
</file>