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9" r:id="rId4"/>
    <p:sldId id="266" r:id="rId5"/>
    <p:sldId id="267" r:id="rId6"/>
    <p:sldId id="265" r:id="rId7"/>
    <p:sldId id="271" r:id="rId8"/>
    <p:sldId id="268" r:id="rId9"/>
    <p:sldId id="263" r:id="rId10"/>
    <p:sldId id="270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6" d="100"/>
          <a:sy n="156" d="100"/>
        </p:scale>
        <p:origin x="194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" TargetMode="External"/><Relationship Id="rId2" Type="http://schemas.openxmlformats.org/officeDocument/2006/relationships/hyperlink" Target="http://www.nic.cz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936104"/>
          </a:xfrm>
        </p:spPr>
        <p:txBody>
          <a:bodyPr>
            <a:noAutofit/>
          </a:bodyPr>
          <a:lstStyle/>
          <a:p>
            <a:r>
              <a:rPr lang="cs-CZ" sz="3600" b="1" dirty="0"/>
              <a:t>Pojmy </a:t>
            </a:r>
            <a:r>
              <a:rPr lang="cs-CZ" sz="3600" b="1" dirty="0" smtClean="0"/>
              <a:t>internetu - test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852936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46998"/>
              </p:ext>
            </p:extLst>
          </p:nvPr>
        </p:nvGraphicFramePr>
        <p:xfrm>
          <a:off x="729020" y="3040958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Internetové technologie, programování 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2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Některé základní pojmy Internetu a počítačových sítí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 si formou</a:t>
                      </a:r>
                      <a:r>
                        <a:rPr lang="cs-CZ" baseline="0" dirty="0" smtClean="0"/>
                        <a:t> testu zopakují některé základní pojmy související s internetem </a:t>
                      </a:r>
                      <a:r>
                        <a:rPr lang="cs-CZ" baseline="0" smtClean="0"/>
                        <a:t>a počítačovými </a:t>
                      </a:r>
                      <a:r>
                        <a:rPr lang="cs-CZ" baseline="0" dirty="0" smtClean="0"/>
                        <a:t>sítěmi.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VY_32_INOVACE_35_IMIK10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SLUŽBY INTERNETU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77500" lnSpcReduction="20000"/>
          </a:bodyPr>
          <a:lstStyle/>
          <a:p>
            <a:r>
              <a:rPr lang="cs-CZ" b="1" dirty="0" smtClean="0"/>
              <a:t>WWW</a:t>
            </a:r>
            <a:r>
              <a:rPr lang="cs-CZ" dirty="0" smtClean="0"/>
              <a:t> – hypertextové dokumenty</a:t>
            </a:r>
          </a:p>
          <a:p>
            <a:pPr lvl="1"/>
            <a:r>
              <a:rPr lang="cs-CZ" dirty="0" smtClean="0"/>
              <a:t>Internetové bankovnictví</a:t>
            </a:r>
          </a:p>
          <a:p>
            <a:pPr lvl="1"/>
            <a:r>
              <a:rPr lang="cs-CZ" dirty="0" smtClean="0"/>
              <a:t>Zpravodajské portály</a:t>
            </a:r>
          </a:p>
          <a:p>
            <a:pPr lvl="1"/>
            <a:r>
              <a:rPr lang="cs-CZ" dirty="0" smtClean="0"/>
              <a:t>E-</a:t>
            </a:r>
            <a:r>
              <a:rPr lang="cs-CZ" dirty="0" err="1" smtClean="0"/>
              <a:t>shopy</a:t>
            </a:r>
            <a:r>
              <a:rPr lang="cs-CZ" dirty="0" smtClean="0"/>
              <a:t> – nakupování</a:t>
            </a:r>
          </a:p>
          <a:p>
            <a:pPr lvl="1"/>
            <a:r>
              <a:rPr lang="cs-CZ" dirty="0" smtClean="0"/>
              <a:t>Obecně obsáhlý zdroj informací (pozor na neověřená fakta nalezená na internetu!)</a:t>
            </a:r>
          </a:p>
          <a:p>
            <a:r>
              <a:rPr lang="cs-CZ" b="1" dirty="0" smtClean="0"/>
              <a:t>E-mail</a:t>
            </a:r>
            <a:r>
              <a:rPr lang="cs-CZ" dirty="0" smtClean="0"/>
              <a:t> – komunikace prostřednictvím elektronických zpráv</a:t>
            </a:r>
          </a:p>
          <a:p>
            <a:r>
              <a:rPr lang="cs-CZ" b="1" dirty="0" smtClean="0"/>
              <a:t>Aplikace</a:t>
            </a:r>
            <a:r>
              <a:rPr lang="cs-CZ" dirty="0" smtClean="0"/>
              <a:t> – Google </a:t>
            </a:r>
            <a:r>
              <a:rPr lang="cs-CZ" dirty="0" err="1" smtClean="0"/>
              <a:t>docs</a:t>
            </a:r>
            <a:r>
              <a:rPr lang="cs-CZ" dirty="0" smtClean="0"/>
              <a:t>, </a:t>
            </a:r>
            <a:r>
              <a:rPr lang="cs-CZ" dirty="0" err="1" smtClean="0"/>
              <a:t>office</a:t>
            </a:r>
            <a:r>
              <a:rPr lang="cs-CZ" dirty="0" smtClean="0"/>
              <a:t> online, …</a:t>
            </a:r>
          </a:p>
          <a:p>
            <a:r>
              <a:rPr lang="cs-CZ" b="1" dirty="0" smtClean="0"/>
              <a:t>SKYPE</a:t>
            </a:r>
            <a:r>
              <a:rPr lang="cs-CZ" dirty="0" smtClean="0"/>
              <a:t> – telefonování</a:t>
            </a:r>
          </a:p>
          <a:p>
            <a:r>
              <a:rPr lang="cs-CZ" b="1" dirty="0" smtClean="0"/>
              <a:t>ICQ</a:t>
            </a:r>
            <a:r>
              <a:rPr lang="cs-CZ" dirty="0" smtClean="0"/>
              <a:t> – chat</a:t>
            </a:r>
          </a:p>
          <a:p>
            <a:r>
              <a:rPr lang="cs-CZ" dirty="0" smtClean="0"/>
              <a:t>A mnoho dalších…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93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MOŽNOSTI PŘIPOJENÍ K INTERNETU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cs-CZ" b="1" dirty="0" smtClean="0"/>
              <a:t>PEVNÉ PŘIPOJENÍ KABELEM </a:t>
            </a:r>
          </a:p>
          <a:p>
            <a:pPr lvl="1"/>
            <a:r>
              <a:rPr lang="cs-CZ" sz="1000" dirty="0" smtClean="0"/>
              <a:t>k dispozici zásuvka připojená k Internetu (obvykle nějaký poskytovatel, který má k dispozici rozvodnou síť – například kabelová televize)</a:t>
            </a:r>
          </a:p>
          <a:p>
            <a:r>
              <a:rPr lang="cs-CZ" b="1" dirty="0" smtClean="0"/>
              <a:t>PŘIPOJENÍ PŘES PEVNOU TEL. LINKU</a:t>
            </a:r>
          </a:p>
          <a:p>
            <a:pPr lvl="1"/>
            <a:r>
              <a:rPr lang="cs-CZ" sz="1000" dirty="0" smtClean="0"/>
              <a:t>k </a:t>
            </a:r>
            <a:r>
              <a:rPr lang="cs-CZ" sz="1000" dirty="0"/>
              <a:t>dispozici zásuvka </a:t>
            </a:r>
            <a:r>
              <a:rPr lang="cs-CZ" sz="1000" dirty="0" smtClean="0"/>
              <a:t>připojená do tel. sítě a ADSL modem</a:t>
            </a:r>
            <a:endParaRPr lang="cs-CZ" sz="1000" dirty="0"/>
          </a:p>
          <a:p>
            <a:r>
              <a:rPr lang="cs-CZ" b="1" dirty="0" smtClean="0"/>
              <a:t>WI-FI SÍŤ </a:t>
            </a:r>
          </a:p>
          <a:p>
            <a:pPr lvl="1"/>
            <a:r>
              <a:rPr lang="cs-CZ" sz="1000" dirty="0" smtClean="0"/>
              <a:t>počítač je v dosahu bezdrátové Wi-Fi sítě prostřednictvím které je možné počítač připojit k internetu</a:t>
            </a:r>
            <a:endParaRPr lang="cs-CZ" sz="1000" dirty="0"/>
          </a:p>
          <a:p>
            <a:r>
              <a:rPr lang="cs-CZ" b="1" dirty="0" smtClean="0"/>
              <a:t>ANTÉNA A VYSÍLAČ V DOSAHU</a:t>
            </a:r>
          </a:p>
          <a:p>
            <a:pPr lvl="1"/>
            <a:r>
              <a:rPr lang="cs-CZ" sz="1000" dirty="0" smtClean="0"/>
              <a:t>v místě máme k dispozici anténu, pomocí které je možné se bezdrátově připojit k vysilači nějakého poskytovatele v dosahu</a:t>
            </a:r>
            <a:endParaRPr lang="cs-CZ" sz="1000" dirty="0"/>
          </a:p>
          <a:p>
            <a:r>
              <a:rPr lang="cs-CZ" b="1" dirty="0" smtClean="0"/>
              <a:t>MOBILNÍ SÍŤ </a:t>
            </a:r>
          </a:p>
          <a:p>
            <a:pPr lvl="1"/>
            <a:r>
              <a:rPr lang="cs-CZ" sz="1000" dirty="0" smtClean="0"/>
              <a:t>počítač </a:t>
            </a:r>
            <a:r>
              <a:rPr lang="cs-CZ" sz="1000" dirty="0"/>
              <a:t>je v dosahu bezdrátové </a:t>
            </a:r>
            <a:r>
              <a:rPr lang="cs-CZ" sz="1000" dirty="0" smtClean="0"/>
              <a:t>sítě některého mobilního operátora a má hardware a smlouvu k tomu, aby mohl počítač do sítě připojit – zpravidla datové limity a nižší rychlost</a:t>
            </a:r>
            <a:endParaRPr lang="cs-CZ" sz="1000" dirty="0"/>
          </a:p>
          <a:p>
            <a:pPr lvl="1"/>
            <a:endParaRPr lang="cs-CZ" sz="1400" dirty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38053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DOMÉNA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cs-CZ" sz="2000" dirty="0"/>
              <a:t>Internetová doména je jméno (textový řetězec) počítače (resp. sítě počítačů), který jej jednoznačně identifikuje v Internetu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Ověřím dostupnost na Internetu ve </a:t>
            </a:r>
            <a:r>
              <a:rPr lang="cs-CZ" sz="2000" dirty="0" err="1" smtClean="0"/>
              <a:t>whois</a:t>
            </a:r>
            <a:r>
              <a:rPr lang="cs-CZ" sz="2000" dirty="0" smtClean="0"/>
              <a:t> databázi nebo u správců domén (pro doménu .</a:t>
            </a:r>
            <a:r>
              <a:rPr lang="cs-CZ" sz="2000" dirty="0" err="1" smtClean="0"/>
              <a:t>cz</a:t>
            </a:r>
            <a:r>
              <a:rPr lang="cs-CZ" sz="2000" dirty="0" smtClean="0"/>
              <a:t> </a:t>
            </a:r>
            <a:r>
              <a:rPr lang="cs-CZ" sz="2000" dirty="0" smtClean="0">
                <a:hlinkClick r:id="rId2"/>
              </a:rPr>
              <a:t>www.nic.cz</a:t>
            </a:r>
            <a:r>
              <a:rPr lang="cs-CZ" sz="2000" dirty="0" smtClean="0"/>
              <a:t>) a mohu si ji zaregistrovat (zaplatit právo na její použití – zpravidla na 1 rok).</a:t>
            </a:r>
          </a:p>
          <a:p>
            <a:r>
              <a:rPr lang="cs-CZ" sz="2000" dirty="0" smtClean="0"/>
              <a:t>Příklad domény může být například </a:t>
            </a:r>
            <a:r>
              <a:rPr lang="cs-CZ" sz="2000" dirty="0" smtClean="0">
                <a:hlinkClick r:id="rId3"/>
              </a:rPr>
              <a:t>www.google.cz</a:t>
            </a:r>
            <a:r>
              <a:rPr lang="cs-CZ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013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CSS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Sada pravidel (stylů), která definují </a:t>
            </a:r>
            <a:r>
              <a:rPr lang="cs-CZ" b="1" dirty="0"/>
              <a:t>vzhled</a:t>
            </a:r>
            <a:r>
              <a:rPr lang="cs-CZ" dirty="0"/>
              <a:t> jednotlivých částí HTML stránky.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7231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UVEĎTE ALESPOŇ 3 HTML ZNAČKY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&lt;p&gt;</a:t>
            </a:r>
            <a:r>
              <a:rPr lang="en-US" dirty="0" smtClean="0"/>
              <a:t> - </a:t>
            </a:r>
            <a:r>
              <a:rPr lang="en-US" dirty="0" err="1" smtClean="0"/>
              <a:t>odstavec</a:t>
            </a:r>
            <a:endParaRPr lang="en-US" dirty="0" smtClean="0"/>
          </a:p>
          <a:p>
            <a:r>
              <a:rPr lang="en-US" b="1" dirty="0" smtClean="0"/>
              <a:t>&lt;</a:t>
            </a:r>
            <a:r>
              <a:rPr lang="en-US" b="1" dirty="0" err="1" smtClean="0"/>
              <a:t>img</a:t>
            </a:r>
            <a:r>
              <a:rPr lang="en-US" b="1" dirty="0" smtClean="0"/>
              <a:t>&gt; </a:t>
            </a:r>
            <a:r>
              <a:rPr lang="en-US" dirty="0" smtClean="0"/>
              <a:t>- </a:t>
            </a:r>
            <a:r>
              <a:rPr lang="en-US" dirty="0" err="1" smtClean="0"/>
              <a:t>obr</a:t>
            </a:r>
            <a:r>
              <a:rPr lang="cs-CZ" dirty="0" err="1" smtClean="0"/>
              <a:t>ázek</a:t>
            </a:r>
            <a:endParaRPr lang="cs-CZ" dirty="0" smtClean="0"/>
          </a:p>
          <a:p>
            <a:r>
              <a:rPr lang="en-US" b="1" dirty="0" smtClean="0"/>
              <a:t>&lt;strong&gt;</a:t>
            </a:r>
            <a:r>
              <a:rPr lang="en-US" dirty="0" smtClean="0"/>
              <a:t> - </a:t>
            </a:r>
            <a:r>
              <a:rPr lang="en-US" dirty="0" err="1" smtClean="0"/>
              <a:t>zv</a:t>
            </a:r>
            <a:r>
              <a:rPr lang="cs-CZ" dirty="0" err="1" smtClean="0"/>
              <a:t>ýrazněný</a:t>
            </a:r>
            <a:r>
              <a:rPr lang="cs-CZ" dirty="0" smtClean="0"/>
              <a:t> text (tučný)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181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OTÁZKY (POJMY INTERNETU)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58593"/>
            <a:ext cx="8229600" cy="1178319"/>
          </a:xfrm>
        </p:spPr>
        <p:txBody>
          <a:bodyPr numCol="1">
            <a:normAutofit/>
          </a:bodyPr>
          <a:lstStyle/>
          <a:p>
            <a:pPr marL="0" indent="0" algn="ctr">
              <a:buNone/>
            </a:pPr>
            <a:r>
              <a:rPr lang="cs-CZ" b="1" dirty="0" smtClean="0"/>
              <a:t>Stručně charakterizujte následující pojmy: 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	      A					     B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23528" y="2582902"/>
            <a:ext cx="41044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Vysvětlete pojem Internet.</a:t>
            </a:r>
            <a:endParaRPr lang="cs-CZ" sz="2000" dirty="0"/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Co je to WWW (</a:t>
            </a:r>
            <a:r>
              <a:rPr lang="cs-CZ" sz="2000" dirty="0" err="1" smtClean="0"/>
              <a:t>World</a:t>
            </a:r>
            <a:r>
              <a:rPr lang="cs-CZ" sz="2000" dirty="0" smtClean="0"/>
              <a:t> </a:t>
            </a:r>
            <a:r>
              <a:rPr lang="cs-CZ" sz="2000" dirty="0" err="1" smtClean="0"/>
              <a:t>Wide</a:t>
            </a:r>
            <a:r>
              <a:rPr lang="cs-CZ" sz="2000" dirty="0" smtClean="0"/>
              <a:t> Web)?</a:t>
            </a:r>
            <a:endParaRPr lang="cs-CZ" sz="2000" dirty="0"/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Charakterizujte pojem HTML.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Co je to IP adresa?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000" dirty="0"/>
              <a:t>Popište možnosti připojení k </a:t>
            </a:r>
            <a:r>
              <a:rPr lang="cs-CZ" sz="2000" dirty="0" smtClean="0"/>
              <a:t>Internetu z domova. Uvažujte všechny možnosti. 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Co je to CSS?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4716016" y="2564904"/>
            <a:ext cx="41044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Co je rozumíme pojmem Server v Internetu?</a:t>
            </a:r>
            <a:endParaRPr lang="cs-CZ" sz="2000" dirty="0"/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Co rozumíme zkratkou ISP?</a:t>
            </a:r>
            <a:endParaRPr lang="cs-CZ" sz="2000" dirty="0"/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Vysvětlete pojem </a:t>
            </a:r>
            <a:r>
              <a:rPr lang="cs-CZ" sz="2000" dirty="0" err="1" smtClean="0"/>
              <a:t>Cloud</a:t>
            </a:r>
            <a:r>
              <a:rPr lang="cs-CZ" sz="2000" dirty="0" smtClean="0"/>
              <a:t> </a:t>
            </a:r>
            <a:r>
              <a:rPr lang="cs-CZ" sz="2000" dirty="0" err="1" smtClean="0"/>
              <a:t>computing</a:t>
            </a:r>
            <a:r>
              <a:rPr lang="cs-CZ" sz="2000" dirty="0" smtClean="0"/>
              <a:t>.</a:t>
            </a:r>
            <a:endParaRPr lang="cs-CZ" sz="2000" dirty="0"/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Vyjmenujte a charakterizujte služby </a:t>
            </a:r>
            <a:r>
              <a:rPr lang="cs-CZ" sz="2000" dirty="0"/>
              <a:t>internetu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(</a:t>
            </a:r>
            <a:r>
              <a:rPr lang="cs-CZ" sz="2000" dirty="0"/>
              <a:t>alespoň 5 příkladů</a:t>
            </a:r>
            <a:r>
              <a:rPr lang="cs-CZ" sz="2000" dirty="0" smtClean="0"/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000" dirty="0"/>
              <a:t>Co rozumíme pojmem „doména“ na Internetu? K čemu slouží, jak ji mohu získat</a:t>
            </a:r>
            <a:r>
              <a:rPr lang="cs-CZ" sz="2000" dirty="0" smtClean="0"/>
              <a:t>? Uveďte příklad domény.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Uveďte alespoň 3 HTML značky.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3946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INTERNET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cs-CZ" dirty="0" smtClean="0"/>
              <a:t>Celosvětová počítačová síť </a:t>
            </a:r>
            <a:r>
              <a:rPr lang="cs-CZ" smtClean="0"/>
              <a:t>(mezinárodní soustava </a:t>
            </a:r>
            <a:r>
              <a:rPr lang="cs-CZ" dirty="0" smtClean="0"/>
              <a:t>propojených počítačů).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359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SERVER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  <a:ln>
            <a:noFill/>
          </a:ln>
        </p:spPr>
        <p:style>
          <a:lnRef idx="2">
            <a:schemeClr val="accent1"/>
          </a:lnRef>
          <a:fillRef idx="100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r>
              <a:rPr lang="cs-CZ" b="1" dirty="0" smtClean="0"/>
              <a:t>Server</a:t>
            </a:r>
            <a:r>
              <a:rPr lang="cs-CZ" dirty="0" smtClean="0"/>
              <a:t> (to serve - sloužit) je zpravidla označení počítače, který poskytuje nějakou službu (</a:t>
            </a:r>
            <a:r>
              <a:rPr lang="cs-CZ" dirty="0" err="1" smtClean="0"/>
              <a:t>service</a:t>
            </a:r>
            <a:r>
              <a:rPr lang="cs-CZ" dirty="0" smtClean="0"/>
              <a:t>). Může to být ale i program (služba).</a:t>
            </a:r>
          </a:p>
          <a:p>
            <a:r>
              <a:rPr lang="cs-CZ" dirty="0" smtClean="0"/>
              <a:t>Mezi servery patří například počítače, které poskytují:</a:t>
            </a:r>
          </a:p>
          <a:p>
            <a:pPr lvl="1"/>
            <a:r>
              <a:rPr lang="cs-CZ" dirty="0" smtClean="0"/>
              <a:t>webové stránky (server </a:t>
            </a:r>
            <a:r>
              <a:rPr lang="cs-CZ" dirty="0" smtClean="0">
                <a:hlinkClick r:id="rId2"/>
              </a:rPr>
              <a:t>www.google.cz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místo pro uložení souborů uživatelů (</a:t>
            </a:r>
            <a:r>
              <a:rPr lang="cs-CZ" dirty="0" err="1" smtClean="0"/>
              <a:t>fileserver</a:t>
            </a:r>
            <a:r>
              <a:rPr lang="cs-CZ" dirty="0" smtClean="0"/>
              <a:t>)</a:t>
            </a:r>
          </a:p>
          <a:p>
            <a:pPr lvl="1"/>
            <a:r>
              <a:rPr lang="cs-CZ" dirty="0"/>
              <a:t>a</a:t>
            </a:r>
            <a:r>
              <a:rPr lang="cs-CZ" dirty="0" smtClean="0"/>
              <a:t>plikace (uživatelé v síti mohou používat díky serveru nějaký program – například informační systém organizace – ve škole je to například program Bakaláři)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788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WWW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r>
              <a:rPr lang="cs-CZ" dirty="0" smtClean="0"/>
              <a:t>WWW je služba internetu, kterou vytvořil </a:t>
            </a:r>
            <a:r>
              <a:rPr lang="cs-CZ" dirty="0" err="1" smtClean="0"/>
              <a:t>Tim</a:t>
            </a:r>
            <a:r>
              <a:rPr lang="cs-CZ" dirty="0" smtClean="0"/>
              <a:t> </a:t>
            </a:r>
            <a:r>
              <a:rPr lang="cs-CZ" dirty="0" err="1" smtClean="0"/>
              <a:t>Berners</a:t>
            </a:r>
            <a:r>
              <a:rPr lang="cs-CZ" dirty="0" err="1"/>
              <a:t>-</a:t>
            </a:r>
            <a:r>
              <a:rPr lang="cs-CZ" dirty="0" err="1" smtClean="0"/>
              <a:t>Lee</a:t>
            </a:r>
            <a:r>
              <a:rPr lang="cs-CZ" dirty="0" smtClean="0"/>
              <a:t> ve společnosti CERN. Jedná se soubor hypertextových dokumentů.</a:t>
            </a:r>
          </a:p>
          <a:p>
            <a:r>
              <a:rPr lang="cs-CZ" dirty="0" smtClean="0"/>
              <a:t>Dnes se často označuje slovem „web“ neboli „pavučina“ – mnoho dokumentů propojených hypertextovými odkazy – tedy mnoho internetových stránek, které se často odkazují jedna na druhou a jsou tak propojeny stejně jako části pavučiny.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89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ISP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cs-CZ" dirty="0" smtClean="0"/>
              <a:t>ISP je často užívaná zkratka pro poskytovatele internetového připojení (Internet </a:t>
            </a:r>
            <a:r>
              <a:rPr lang="cs-CZ" dirty="0" err="1" smtClean="0"/>
              <a:t>Service</a:t>
            </a:r>
            <a:r>
              <a:rPr lang="cs-CZ" dirty="0" smtClean="0"/>
              <a:t> Provider – poskytovatel internetových služeb). Jedná se zpravidla o společnost, díky které máte připojen počítač (domácí nebo firemní) k internetu a které platíte poplatky za zprostředkování takového připojení.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333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HTML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r>
              <a:rPr lang="cs-CZ" dirty="0" smtClean="0"/>
              <a:t>Značkovací jazyk, který se používá k tvorbě www stránek.</a:t>
            </a:r>
          </a:p>
          <a:p>
            <a:r>
              <a:rPr lang="cs-CZ" dirty="0" smtClean="0"/>
              <a:t>POZOR: nejedná se o programovací jazyk. V podstatě se jedná o množinu značek, kterými se vyznačují části textového dokumentu (www stránky).</a:t>
            </a:r>
          </a:p>
          <a:p>
            <a:r>
              <a:rPr lang="cs-CZ" dirty="0" smtClean="0"/>
              <a:t>Zkuste si zobrazit v prohlížeči HTML kód nějaké www stránky a rozpoznat v něm jednotlivé její části.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094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CLOUD COMPUTING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cs-CZ" dirty="0" smtClean="0"/>
              <a:t>Jedná se o termín, který popisuje model užívání počítačových technologií. Jeho specifikem je fakt, že pracuje na bázi poskytování služeb prostřednictvím serverů na internetu.</a:t>
            </a:r>
          </a:p>
          <a:p>
            <a:r>
              <a:rPr lang="cs-CZ" dirty="0" smtClean="0"/>
              <a:t>Příkladem může být Google Drive (ukládání souborů), Google Kalendář, Microsoft </a:t>
            </a:r>
            <a:r>
              <a:rPr lang="cs-CZ" dirty="0" err="1" smtClean="0"/>
              <a:t>Skydrive</a:t>
            </a:r>
            <a:r>
              <a:rPr lang="cs-CZ" dirty="0" smtClean="0"/>
              <a:t>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343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IP adresa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cs-CZ" dirty="0" smtClean="0"/>
              <a:t>Jedinečné „identifikační“ číslo, které má počítač v počítačové síti přiděleno.</a:t>
            </a:r>
          </a:p>
          <a:p>
            <a:r>
              <a:rPr lang="cs-CZ" dirty="0" smtClean="0"/>
              <a:t>Je ve tvaru </a:t>
            </a:r>
            <a:r>
              <a:rPr lang="cs-CZ" dirty="0" err="1" smtClean="0"/>
              <a:t>a.b.c.d</a:t>
            </a:r>
            <a:r>
              <a:rPr lang="cs-CZ" dirty="0" smtClean="0"/>
              <a:t>, kde a, b, c, d jsou čísla z intervalu 0..255</a:t>
            </a:r>
          </a:p>
          <a:p>
            <a:r>
              <a:rPr lang="cs-CZ" dirty="0" smtClean="0"/>
              <a:t>Například 10.10.11.253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1864</TotalTime>
  <Words>741</Words>
  <Application>Microsoft Office PowerPoint</Application>
  <PresentationFormat>Předvádění na obrazovce (4:3)</PresentationFormat>
  <Paragraphs>87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Motiv systému Office</vt:lpstr>
      <vt:lpstr>Pojmy internetu - test</vt:lpstr>
      <vt:lpstr>OTÁZKY (POJMY INTERNETU)</vt:lpstr>
      <vt:lpstr>INTERNET</vt:lpstr>
      <vt:lpstr>SERVER</vt:lpstr>
      <vt:lpstr>WWW</vt:lpstr>
      <vt:lpstr>ISP</vt:lpstr>
      <vt:lpstr>HTML</vt:lpstr>
      <vt:lpstr>CLOUD COMPUTING</vt:lpstr>
      <vt:lpstr>IP adresa</vt:lpstr>
      <vt:lpstr>SLUŽBY INTERNETU</vt:lpstr>
      <vt:lpstr>MOŽNOSTI PŘIPOJENÍ K INTERNETU</vt:lpstr>
      <vt:lpstr>DOMÉNA</vt:lpstr>
      <vt:lpstr>CSS</vt:lpstr>
      <vt:lpstr>UVEĎTE ALESPOŇ 3 HTML ZNAČKY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Účet Microsoft</cp:lastModifiedBy>
  <cp:revision>309</cp:revision>
  <dcterms:created xsi:type="dcterms:W3CDTF">2012-06-18T15:15:37Z</dcterms:created>
  <dcterms:modified xsi:type="dcterms:W3CDTF">2014-01-24T18:01:15Z</dcterms:modified>
</cp:coreProperties>
</file>