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3" r:id="rId5"/>
    <p:sldId id="264" r:id="rId6"/>
    <p:sldId id="257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6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53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53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09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671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41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17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7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5793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24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70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83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99AD-EE40-4EE5-9DE7-3FD64EB6C0B6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71390-3E1F-47D0-BB2E-F51EE3B4FB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5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1772816"/>
            <a:ext cx="7772400" cy="936104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latin typeface="+mn-lt"/>
              </a:rPr>
              <a:t>C</a:t>
            </a:r>
            <a:r>
              <a:rPr lang="en-US" sz="3600" b="1" dirty="0" smtClean="0">
                <a:latin typeface="+mn-lt"/>
              </a:rPr>
              <a:t># </a:t>
            </a:r>
            <a:r>
              <a:rPr lang="en-US" sz="3600" b="1" dirty="0" err="1" smtClean="0">
                <a:latin typeface="+mn-lt"/>
              </a:rPr>
              <a:t>konzole</a:t>
            </a:r>
            <a:r>
              <a:rPr lang="en-US" sz="3600" b="1" dirty="0">
                <a:latin typeface="+mn-lt"/>
              </a:rPr>
              <a:t> </a:t>
            </a:r>
            <a:r>
              <a:rPr lang="en-US" sz="3600" b="1" dirty="0" smtClean="0">
                <a:latin typeface="+mn-lt"/>
              </a:rPr>
              <a:t>– </a:t>
            </a:r>
            <a:r>
              <a:rPr lang="cs-CZ" sz="3600" b="1" dirty="0" smtClean="0">
                <a:latin typeface="+mn-lt"/>
              </a:rPr>
              <a:t>Textový </a:t>
            </a:r>
            <a:r>
              <a:rPr lang="en-US" sz="3600" b="1" dirty="0" err="1" smtClean="0">
                <a:latin typeface="+mn-lt"/>
              </a:rPr>
              <a:t>výstup</a:t>
            </a:r>
            <a:endParaRPr lang="cs-CZ" sz="3600" b="1" dirty="0">
              <a:latin typeface="+mn-lt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52400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1883532" y="6207696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Gymn</a:t>
            </a:r>
            <a:r>
              <a:rPr lang="cs-CZ" sz="2400" dirty="0" err="1">
                <a:solidFill>
                  <a:schemeClr val="bg1"/>
                </a:solidFill>
              </a:rPr>
              <a:t>ázium</a:t>
            </a:r>
            <a:r>
              <a:rPr lang="cs-CZ" sz="2400" dirty="0">
                <a:solidFill>
                  <a:schemeClr val="bg1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2251714" y="285293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051332"/>
              </p:ext>
            </p:extLst>
          </p:nvPr>
        </p:nvGraphicFramePr>
        <p:xfrm>
          <a:off x="2253021" y="3040958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Internetové technologie, programování 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3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Textový</a:t>
                      </a:r>
                      <a:r>
                        <a:rPr lang="cs-CZ" baseline="0" dirty="0" smtClean="0"/>
                        <a:t> výstup konzolové aplikace v jazyce C</a:t>
                      </a:r>
                      <a:r>
                        <a:rPr lang="en-US" baseline="0" dirty="0" smtClean="0"/>
                        <a:t>#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</a:t>
                      </a:r>
                      <a:r>
                        <a:rPr lang="cs-CZ" baseline="0" dirty="0" smtClean="0"/>
                        <a:t> vytvoří program, který napíše zadaný řetězec na obrazovku a počká na </a:t>
                      </a:r>
                      <a:r>
                        <a:rPr lang="cs-CZ" baseline="0" smtClean="0"/>
                        <a:t>stisk klávesy.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VY_32_INOVACE_35_IMIK1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365" y="188641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052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Zad</a:t>
            </a:r>
            <a:r>
              <a:rPr lang="cs-CZ" b="1" dirty="0" err="1" smtClean="0"/>
              <a:t>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Napište v jazyce C</a:t>
            </a:r>
            <a:r>
              <a:rPr lang="en-US" dirty="0" smtClean="0"/>
              <a:t># p</a:t>
            </a:r>
            <a:r>
              <a:rPr lang="cs-CZ" dirty="0" err="1" smtClean="0"/>
              <a:t>říkaz</a:t>
            </a:r>
            <a:r>
              <a:rPr lang="cs-CZ" dirty="0" smtClean="0"/>
              <a:t>, který vypíše na obrazovku v programu zadaný řetězec znaků.</a:t>
            </a:r>
          </a:p>
          <a:p>
            <a:pPr lvl="1"/>
            <a:r>
              <a:rPr lang="cs-CZ" dirty="0" smtClean="0"/>
              <a:t>Co rozumíme pojmem „řetězec“?</a:t>
            </a:r>
          </a:p>
          <a:p>
            <a:pPr lvl="1"/>
            <a:r>
              <a:rPr lang="cs-CZ" dirty="0" smtClean="0"/>
              <a:t>Nalezněte na Internetu informace k příkazu </a:t>
            </a:r>
            <a:r>
              <a:rPr lang="cs-CZ" b="1" dirty="0" err="1" smtClean="0"/>
              <a:t>Console.Writeline</a:t>
            </a:r>
            <a:r>
              <a:rPr lang="cs-CZ" dirty="0" smtClean="0"/>
              <a:t>. </a:t>
            </a:r>
            <a:r>
              <a:rPr lang="en-US" dirty="0" err="1"/>
              <a:t>Pou</a:t>
            </a:r>
            <a:r>
              <a:rPr lang="cs-CZ" dirty="0"/>
              <a:t>žijte tento příkaz ve vašem programu.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41203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Řešení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rozumíme pojmem „řetězec“?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Řetězec je posloupnost znaků (písmen, číslic, znaků).</a:t>
            </a:r>
          </a:p>
          <a:p>
            <a:pPr lvl="1"/>
            <a:r>
              <a:rPr lang="cs-CZ" dirty="0" smtClean="0"/>
              <a:t>Například:</a:t>
            </a:r>
          </a:p>
          <a:p>
            <a:pPr lvl="2"/>
            <a:r>
              <a:rPr lang="cs-CZ" dirty="0" smtClean="0"/>
              <a:t>Slovo „Ahoj“ je řetězec, který má délku 4 znaky a skládá se ze znaků „A“, „h“, „o“ a „j“.</a:t>
            </a:r>
            <a:endParaRPr lang="en-US" dirty="0" smtClean="0"/>
          </a:p>
          <a:p>
            <a:pPr marL="228600" lvl="1">
              <a:spcBef>
                <a:spcPts val="1000"/>
              </a:spcBef>
            </a:pPr>
            <a:r>
              <a:rPr lang="cs-CZ" dirty="0"/>
              <a:t>Nalezněte na Internetu informace k příkazu </a:t>
            </a:r>
            <a:r>
              <a:rPr lang="cs-CZ" b="1" dirty="0" err="1" smtClean="0"/>
              <a:t>Console.Writeline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cs-CZ" dirty="0" smtClean="0"/>
              <a:t>žijte tento příkaz ve vašem programu.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 </a:t>
            </a:r>
            <a:r>
              <a:rPr lang="cs-CZ" dirty="0" smtClean="0"/>
              <a:t>Tento příkaz napíše zadaný řetězec do okna konzolové aplikace (příkazového řádku) a přejde na nový řádek (rozdíl oproti </a:t>
            </a:r>
            <a:r>
              <a:rPr lang="cs-CZ" b="1" dirty="0" err="1"/>
              <a:t>Console.Write</a:t>
            </a:r>
            <a:r>
              <a:rPr lang="cs-CZ" dirty="0" smtClean="0"/>
              <a:t>).</a:t>
            </a:r>
            <a:endParaRPr lang="cs-CZ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92918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69900"/>
            <a:ext cx="10515600" cy="5707063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dirty="0" err="1"/>
              <a:t>namespace</a:t>
            </a:r>
            <a:r>
              <a:rPr lang="cs-CZ" dirty="0"/>
              <a:t> </a:t>
            </a:r>
            <a:r>
              <a:rPr lang="cs-CZ" dirty="0" err="1" smtClean="0"/>
              <a:t>ConsoleApplication</a:t>
            </a:r>
            <a:r>
              <a:rPr lang="en-US" dirty="0" smtClean="0"/>
              <a:t>1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{</a:t>
            </a:r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dirty="0" err="1"/>
              <a:t>class</a:t>
            </a:r>
            <a:r>
              <a:rPr lang="cs-CZ" dirty="0"/>
              <a:t> Program</a:t>
            </a:r>
          </a:p>
          <a:p>
            <a:pPr marL="0" indent="0">
              <a:buNone/>
            </a:pPr>
            <a:r>
              <a:rPr lang="cs-CZ" dirty="0"/>
              <a:t>    {</a:t>
            </a:r>
          </a:p>
          <a:p>
            <a:pPr marL="0" indent="0">
              <a:buNone/>
            </a:pPr>
            <a:r>
              <a:rPr lang="cs-CZ" dirty="0"/>
              <a:t>        static </a:t>
            </a:r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Main</a:t>
            </a:r>
            <a:r>
              <a:rPr lang="cs-CZ" dirty="0"/>
              <a:t>(</a:t>
            </a:r>
            <a:r>
              <a:rPr lang="cs-CZ" dirty="0" err="1"/>
              <a:t>string</a:t>
            </a:r>
            <a:r>
              <a:rPr lang="cs-CZ" dirty="0"/>
              <a:t>[] </a:t>
            </a:r>
            <a:r>
              <a:rPr lang="cs-CZ" dirty="0" err="1"/>
              <a:t>args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        {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cs-CZ" b="1" dirty="0" err="1" smtClean="0">
                <a:solidFill>
                  <a:srgbClr val="FF0000"/>
                </a:solidFill>
              </a:rPr>
              <a:t>Console.WriteLine</a:t>
            </a:r>
            <a:r>
              <a:rPr lang="cs-CZ" b="1" dirty="0">
                <a:solidFill>
                  <a:srgbClr val="FF0000"/>
                </a:solidFill>
              </a:rPr>
              <a:t>("Ahoj");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cs-CZ" dirty="0" smtClean="0"/>
              <a:t>}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}</a:t>
            </a:r>
          </a:p>
          <a:p>
            <a:pPr marL="0" indent="0">
              <a:buNone/>
            </a:pPr>
            <a:r>
              <a:rPr lang="cs-C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61313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Probl</a:t>
            </a:r>
            <a:r>
              <a:rPr lang="cs-CZ" b="1" dirty="0" err="1" smtClean="0"/>
              <a:t>ém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lvl="1">
              <a:spcBef>
                <a:spcPts val="1000"/>
              </a:spcBef>
            </a:pPr>
            <a:r>
              <a:rPr lang="cs-CZ" dirty="0" smtClean="0"/>
              <a:t>Problém našeho programu je v tom, že jeho úkolem je napsat do příkazového řádku zadaný řetězec a skončit. Toto proběhne tak rychle, že jen těžko postřehneme, co bylo na řádek v průběhu běhu programu napsáno.</a:t>
            </a:r>
          </a:p>
          <a:p>
            <a:pPr marL="228600" lvl="1">
              <a:spcBef>
                <a:spcPts val="1000"/>
              </a:spcBef>
            </a:pPr>
            <a:r>
              <a:rPr lang="cs-CZ" dirty="0" smtClean="0"/>
              <a:t>Nalezněte </a:t>
            </a:r>
            <a:r>
              <a:rPr lang="cs-CZ" dirty="0"/>
              <a:t>na Internetu informace k příkazu </a:t>
            </a:r>
            <a:r>
              <a:rPr lang="cs-CZ" b="1" dirty="0" err="1" smtClean="0"/>
              <a:t>Console.ReadKey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Pou</a:t>
            </a:r>
            <a:r>
              <a:rPr lang="cs-CZ" dirty="0" smtClean="0"/>
              <a:t>žijte tento příkaz ve vašem programu tak, aby se tento problém vyřešil.</a:t>
            </a:r>
          </a:p>
        </p:txBody>
      </p:sp>
    </p:spTree>
    <p:extLst>
      <p:ext uri="{BB962C8B-B14F-4D97-AF65-F5344CB8AC3E}">
        <p14:creationId xmlns:p14="http://schemas.microsoft.com/office/powerpoint/2010/main" val="1376101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469900"/>
            <a:ext cx="10515600" cy="5707063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cs-CZ" dirty="0" err="1"/>
              <a:t>namespace</a:t>
            </a:r>
            <a:r>
              <a:rPr lang="cs-CZ" dirty="0"/>
              <a:t> </a:t>
            </a:r>
            <a:r>
              <a:rPr lang="cs-CZ" dirty="0" err="1" smtClean="0"/>
              <a:t>ConsoleApplication</a:t>
            </a:r>
            <a:r>
              <a:rPr lang="en-US" dirty="0" smtClean="0"/>
              <a:t>1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{</a:t>
            </a:r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dirty="0" err="1"/>
              <a:t>class</a:t>
            </a:r>
            <a:r>
              <a:rPr lang="cs-CZ" dirty="0"/>
              <a:t> Program</a:t>
            </a:r>
          </a:p>
          <a:p>
            <a:pPr marL="0" indent="0">
              <a:buNone/>
            </a:pPr>
            <a:r>
              <a:rPr lang="cs-CZ" dirty="0"/>
              <a:t>    {</a:t>
            </a:r>
          </a:p>
          <a:p>
            <a:pPr marL="0" indent="0">
              <a:buNone/>
            </a:pPr>
            <a:r>
              <a:rPr lang="cs-CZ" dirty="0"/>
              <a:t>        static </a:t>
            </a:r>
            <a:r>
              <a:rPr lang="cs-CZ" dirty="0" err="1"/>
              <a:t>void</a:t>
            </a:r>
            <a:r>
              <a:rPr lang="cs-CZ" dirty="0"/>
              <a:t> </a:t>
            </a:r>
            <a:r>
              <a:rPr lang="cs-CZ" dirty="0" err="1"/>
              <a:t>Main</a:t>
            </a:r>
            <a:r>
              <a:rPr lang="cs-CZ" dirty="0"/>
              <a:t>(</a:t>
            </a:r>
            <a:r>
              <a:rPr lang="cs-CZ" dirty="0" err="1"/>
              <a:t>string</a:t>
            </a:r>
            <a:r>
              <a:rPr lang="cs-CZ" dirty="0"/>
              <a:t>[] </a:t>
            </a:r>
            <a:r>
              <a:rPr lang="cs-CZ" dirty="0" err="1"/>
              <a:t>args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        {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cs-CZ" b="1" dirty="0" err="1" smtClean="0"/>
              <a:t>Console.WriteLine</a:t>
            </a:r>
            <a:r>
              <a:rPr lang="cs-CZ" b="1" dirty="0"/>
              <a:t>("Ahoj");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b="1" dirty="0" err="1" smtClean="0">
                <a:solidFill>
                  <a:srgbClr val="FF0000"/>
                </a:solidFill>
              </a:rPr>
              <a:t>Console.ReadKey</a:t>
            </a:r>
            <a:r>
              <a:rPr lang="cs-CZ" b="1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cs-CZ" dirty="0"/>
              <a:t>        }</a:t>
            </a:r>
          </a:p>
          <a:p>
            <a:pPr marL="0" indent="0">
              <a:buNone/>
            </a:pPr>
            <a:r>
              <a:rPr lang="cs-CZ" dirty="0"/>
              <a:t>    }</a:t>
            </a:r>
          </a:p>
          <a:p>
            <a:pPr marL="0" indent="0">
              <a:buNone/>
            </a:pPr>
            <a:r>
              <a:rPr lang="cs-C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0310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297</Words>
  <Application>Microsoft Office PowerPoint</Application>
  <PresentationFormat>Širokoúhlá obrazovka</PresentationFormat>
  <Paragraphs>52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C# konzole – Textový výstup</vt:lpstr>
      <vt:lpstr>Zadání</vt:lpstr>
      <vt:lpstr>Řešení</vt:lpstr>
      <vt:lpstr>Prezentace aplikace PowerPoint</vt:lpstr>
      <vt:lpstr>Problém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DŮM – vnorene if</dc:title>
  <dc:creator>ucitel</dc:creator>
  <cp:lastModifiedBy>Účet Microsoft</cp:lastModifiedBy>
  <cp:revision>67</cp:revision>
  <dcterms:created xsi:type="dcterms:W3CDTF">2013-11-11T07:30:58Z</dcterms:created>
  <dcterms:modified xsi:type="dcterms:W3CDTF">2014-01-24T18:18:07Z</dcterms:modified>
</cp:coreProperties>
</file>