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5" r:id="rId3"/>
    <p:sldId id="267" r:id="rId4"/>
    <p:sldId id="266" r:id="rId5"/>
    <p:sldId id="262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53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53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09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71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41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7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7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579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24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70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83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5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1696929"/>
            <a:ext cx="7772400" cy="581247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latin typeface="+mn-lt"/>
              </a:rPr>
              <a:t>C</a:t>
            </a:r>
            <a:r>
              <a:rPr lang="en-US" sz="3600" b="1" dirty="0" smtClean="0">
                <a:latin typeface="+mn-lt"/>
              </a:rPr>
              <a:t># </a:t>
            </a:r>
            <a:r>
              <a:rPr lang="en-US" sz="3600" b="1" dirty="0" err="1" smtClean="0">
                <a:latin typeface="+mn-lt"/>
              </a:rPr>
              <a:t>konzole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smtClean="0">
                <a:latin typeface="+mn-lt"/>
              </a:rPr>
              <a:t>– </a:t>
            </a:r>
            <a:r>
              <a:rPr lang="en-US" sz="3600" b="1" dirty="0" err="1" smtClean="0">
                <a:latin typeface="+mn-lt"/>
              </a:rPr>
              <a:t>Vstup</a:t>
            </a:r>
            <a:r>
              <a:rPr lang="cs-CZ" sz="3600" b="1" dirty="0" smtClean="0">
                <a:latin typeface="+mn-lt"/>
              </a:rPr>
              <a:t> a výstup</a:t>
            </a:r>
            <a:endParaRPr lang="cs-CZ" sz="3600" b="1" dirty="0">
              <a:latin typeface="+mn-lt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883532" y="6207696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Gymn</a:t>
            </a:r>
            <a:r>
              <a:rPr lang="cs-CZ" sz="2400" dirty="0" err="1">
                <a:solidFill>
                  <a:schemeClr val="bg1"/>
                </a:solidFill>
              </a:rPr>
              <a:t>ázium</a:t>
            </a:r>
            <a:r>
              <a:rPr lang="cs-CZ" sz="2400" dirty="0">
                <a:solidFill>
                  <a:schemeClr val="bg1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2251714" y="2371022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921274"/>
              </p:ext>
            </p:extLst>
          </p:nvPr>
        </p:nvGraphicFramePr>
        <p:xfrm>
          <a:off x="2253021" y="259611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3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Naplnění a výpis</a:t>
                      </a:r>
                      <a:r>
                        <a:rPr lang="cs-CZ" baseline="0" dirty="0" smtClean="0"/>
                        <a:t> číselné proměnné v konzolové aplikaci v jazyce C</a:t>
                      </a:r>
                      <a:r>
                        <a:rPr lang="en-US" baseline="0" dirty="0" smtClean="0"/>
                        <a:t>#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</a:t>
                      </a:r>
                      <a:r>
                        <a:rPr lang="cs-CZ" baseline="0" dirty="0" smtClean="0"/>
                        <a:t> napíší program, který si vyžádá zadaní čísla, uloží jej do proměnné a vypíše ji.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VY_32_INOVACE_35_IMIK12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365" y="188641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41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Zad</a:t>
            </a:r>
            <a:r>
              <a:rPr lang="cs-CZ" b="1" dirty="0" err="1" smtClean="0"/>
              <a:t>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6132"/>
          </a:xfrm>
        </p:spPr>
        <p:txBody>
          <a:bodyPr>
            <a:normAutofit/>
          </a:bodyPr>
          <a:lstStyle/>
          <a:p>
            <a:r>
              <a:rPr lang="cs-CZ" dirty="0" smtClean="0"/>
              <a:t>Napište program který si zapamatuje jedno zadané celé číslo z klávesnice a </a:t>
            </a:r>
            <a:r>
              <a:rPr lang="cs-CZ" dirty="0"/>
              <a:t>toto číslo </a:t>
            </a:r>
            <a:r>
              <a:rPr lang="cs-CZ" dirty="0" smtClean="0"/>
              <a:t>vypíše do příkazového řádku.</a:t>
            </a:r>
          </a:p>
          <a:p>
            <a:endParaRPr lang="cs-CZ" dirty="0" smtClean="0"/>
          </a:p>
          <a:p>
            <a:r>
              <a:rPr lang="en-US" dirty="0" err="1" smtClean="0"/>
              <a:t>Aby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cs-CZ" dirty="0"/>
              <a:t>mohl </a:t>
            </a:r>
            <a:r>
              <a:rPr lang="en-US" dirty="0" err="1" smtClean="0"/>
              <a:t>po</a:t>
            </a:r>
            <a:r>
              <a:rPr lang="cs-CZ" dirty="0" smtClean="0"/>
              <a:t>čítač nějakou hodnotu zapamatovat, tak ji musíme v programu nějak nazvat a říci počítači jaká hodnota to typově bude. </a:t>
            </a:r>
          </a:p>
          <a:p>
            <a:endParaRPr lang="cs-CZ" dirty="0" smtClean="0"/>
          </a:p>
          <a:p>
            <a:r>
              <a:rPr lang="cs-CZ" dirty="0" smtClean="0"/>
              <a:t>Abychom mohli v počítači nějakou hodnotu (informaci) uložit, tak musíme tzv. „deklarovat“ proměnnou a je vhodné určit, jakého bude datového typu (datový typ = jakého typu mohou data v proměnné být).</a:t>
            </a:r>
          </a:p>
        </p:txBody>
      </p:sp>
    </p:spTree>
    <p:extLst>
      <p:ext uri="{BB962C8B-B14F-4D97-AF65-F5344CB8AC3E}">
        <p14:creationId xmlns:p14="http://schemas.microsoft.com/office/powerpoint/2010/main" val="31083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Zad</a:t>
            </a:r>
            <a:r>
              <a:rPr lang="cs-CZ" b="1" dirty="0" err="1" smtClean="0"/>
              <a:t>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6132"/>
          </a:xfrm>
        </p:spPr>
        <p:txBody>
          <a:bodyPr>
            <a:normAutofit/>
          </a:bodyPr>
          <a:lstStyle/>
          <a:p>
            <a:r>
              <a:rPr lang="cs-CZ" dirty="0" smtClean="0"/>
              <a:t>Například:</a:t>
            </a:r>
          </a:p>
          <a:p>
            <a:pPr lvl="1"/>
            <a:r>
              <a:rPr lang="cs-CZ" b="1" dirty="0" err="1"/>
              <a:t>i</a:t>
            </a:r>
            <a:r>
              <a:rPr lang="cs-CZ" b="1" dirty="0" err="1" smtClean="0"/>
              <a:t>nt</a:t>
            </a:r>
            <a:r>
              <a:rPr lang="cs-CZ" b="1" dirty="0" smtClean="0"/>
              <a:t> a;  </a:t>
            </a:r>
            <a:r>
              <a:rPr lang="cs-CZ" dirty="0" smtClean="0"/>
              <a:t>(program si bude pamatovat celé číslo, které se bude v našem počítači název „a“)</a:t>
            </a:r>
          </a:p>
          <a:p>
            <a:pPr lvl="1"/>
            <a:r>
              <a:rPr lang="cs-CZ" dirty="0" smtClean="0"/>
              <a:t>Název proměnné je „a“ a její hodnota může být celé číslo (najděte na internetu jakých hodnot může v počítači nabýt proměnná datového typu </a:t>
            </a:r>
            <a:r>
              <a:rPr lang="cs-CZ" b="1" dirty="0" err="1" smtClean="0"/>
              <a:t>int</a:t>
            </a:r>
            <a:r>
              <a:rPr lang="cs-CZ" dirty="0" smtClean="0"/>
              <a:t>).</a:t>
            </a:r>
          </a:p>
          <a:p>
            <a:r>
              <a:rPr lang="cs-CZ" dirty="0" smtClean="0"/>
              <a:t>Je také nezbytné zařídit, aby náš program do proměnné uložil hodnotu zadanou uživatelem z klávesnice do příkazového řádku. Zkuste na Internetu najít příkaz </a:t>
            </a:r>
            <a:r>
              <a:rPr lang="cs-CZ" b="1" dirty="0" err="1" smtClean="0"/>
              <a:t>int.Parse</a:t>
            </a:r>
            <a:r>
              <a:rPr lang="cs-CZ" b="1" dirty="0" smtClean="0"/>
              <a:t>(</a:t>
            </a:r>
            <a:r>
              <a:rPr lang="cs-CZ" b="1" dirty="0" err="1" smtClean="0"/>
              <a:t>Console.ReadLine</a:t>
            </a:r>
            <a:r>
              <a:rPr lang="cs-CZ" b="1" dirty="0"/>
              <a:t>());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9797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Kroky programu „Zapamatuj si číslo“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Náš program bude pracovat v následujících krocích: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Deklarace proměnné a jejího datového typu.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Vypíše na obrazovku řetězec: „</a:t>
            </a:r>
            <a:r>
              <a:rPr lang="cs-CZ" b="1" dirty="0" smtClean="0"/>
              <a:t>Zadejte </a:t>
            </a:r>
            <a:r>
              <a:rPr lang="cs-CZ" b="1" dirty="0"/>
              <a:t>celé číslo a já si jej zapamatuji: </a:t>
            </a:r>
            <a:r>
              <a:rPr lang="cs-CZ" dirty="0" smtClean="0"/>
              <a:t>“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Program bude očekávat zadání čísla s klávesnice a stisk klávesy enter.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Vypíše na obrazovku řetězec: </a:t>
            </a:r>
            <a:r>
              <a:rPr lang="cs-CZ" dirty="0" smtClean="0"/>
              <a:t>„</a:t>
            </a:r>
            <a:r>
              <a:rPr lang="cs-CZ" b="1" dirty="0" smtClean="0"/>
              <a:t>Zadali </a:t>
            </a:r>
            <a:r>
              <a:rPr lang="cs-CZ" b="1" dirty="0"/>
              <a:t>jste toto celé číslo, které si teď pamatuji: </a:t>
            </a:r>
            <a:r>
              <a:rPr lang="cs-CZ" dirty="0" smtClean="0"/>
              <a:t>“ následovaný zadaným číslem z klávesnice.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 závěr program bude čekat na stisk klávesy.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724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69900"/>
            <a:ext cx="10515600" cy="5992684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cs-CZ" sz="2000" dirty="0" err="1"/>
              <a:t>namespace</a:t>
            </a:r>
            <a:r>
              <a:rPr lang="cs-CZ" sz="2000" dirty="0"/>
              <a:t> </a:t>
            </a:r>
            <a:r>
              <a:rPr lang="cs-CZ" sz="2000" dirty="0" err="1" smtClean="0"/>
              <a:t>ConsoleApplication</a:t>
            </a:r>
            <a:r>
              <a:rPr lang="en-US" sz="2000" dirty="0" smtClean="0"/>
              <a:t>1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{</a:t>
            </a:r>
          </a:p>
          <a:p>
            <a:pPr marL="0" indent="0">
              <a:buNone/>
            </a:pPr>
            <a:r>
              <a:rPr lang="cs-CZ" sz="2000" dirty="0"/>
              <a:t>    </a:t>
            </a:r>
            <a:r>
              <a:rPr lang="cs-CZ" sz="2000" dirty="0" err="1"/>
              <a:t>class</a:t>
            </a:r>
            <a:r>
              <a:rPr lang="cs-CZ" sz="2000" dirty="0"/>
              <a:t> Program</a:t>
            </a:r>
          </a:p>
          <a:p>
            <a:pPr marL="0" indent="0">
              <a:buNone/>
            </a:pPr>
            <a:r>
              <a:rPr lang="cs-CZ" sz="2000" dirty="0"/>
              <a:t>    {</a:t>
            </a:r>
          </a:p>
          <a:p>
            <a:pPr marL="0" indent="0">
              <a:buNone/>
            </a:pPr>
            <a:r>
              <a:rPr lang="cs-CZ" sz="2000" dirty="0"/>
              <a:t>        static </a:t>
            </a:r>
            <a:r>
              <a:rPr lang="cs-CZ" sz="2000" dirty="0" err="1"/>
              <a:t>void</a:t>
            </a:r>
            <a:r>
              <a:rPr lang="cs-CZ" sz="2000" dirty="0"/>
              <a:t> </a:t>
            </a:r>
            <a:r>
              <a:rPr lang="cs-CZ" sz="2000" dirty="0" err="1"/>
              <a:t>Main</a:t>
            </a:r>
            <a:r>
              <a:rPr lang="cs-CZ" sz="2000" dirty="0"/>
              <a:t>(</a:t>
            </a:r>
            <a:r>
              <a:rPr lang="cs-CZ" sz="2000" dirty="0" err="1"/>
              <a:t>string</a:t>
            </a:r>
            <a:r>
              <a:rPr lang="cs-CZ" sz="2000" dirty="0"/>
              <a:t>[] </a:t>
            </a:r>
            <a:r>
              <a:rPr lang="cs-CZ" sz="2000" dirty="0" err="1"/>
              <a:t>args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r>
              <a:rPr lang="cs-CZ" sz="2000" dirty="0"/>
              <a:t>        {</a:t>
            </a:r>
          </a:p>
          <a:p>
            <a:pPr marL="0" indent="0">
              <a:buNone/>
            </a:pPr>
            <a:r>
              <a:rPr lang="cs-CZ" sz="2000" b="1" dirty="0"/>
              <a:t>            </a:t>
            </a:r>
            <a:r>
              <a:rPr lang="cs-CZ" sz="2000" b="1" dirty="0" err="1">
                <a:solidFill>
                  <a:srgbClr val="FF0000"/>
                </a:solidFill>
              </a:rPr>
              <a:t>int</a:t>
            </a:r>
            <a:r>
              <a:rPr lang="cs-CZ" sz="2000" b="1" dirty="0">
                <a:solidFill>
                  <a:srgbClr val="FF0000"/>
                </a:solidFill>
              </a:rPr>
              <a:t> </a:t>
            </a:r>
            <a:r>
              <a:rPr lang="cs-CZ" sz="2000" b="1" dirty="0" err="1" smtClean="0"/>
              <a:t>cislo</a:t>
            </a:r>
            <a:r>
              <a:rPr lang="cs-CZ" sz="2000" b="1" dirty="0" smtClean="0">
                <a:solidFill>
                  <a:srgbClr val="FF0000"/>
                </a:solidFill>
              </a:rPr>
              <a:t>;</a:t>
            </a: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            </a:t>
            </a:r>
            <a:r>
              <a:rPr lang="cs-CZ" sz="2000" b="1" dirty="0" err="1">
                <a:solidFill>
                  <a:srgbClr val="FF0000"/>
                </a:solidFill>
              </a:rPr>
              <a:t>Console.WriteLine</a:t>
            </a:r>
            <a:r>
              <a:rPr lang="cs-CZ" sz="2000" b="1" dirty="0" smtClean="0">
                <a:solidFill>
                  <a:srgbClr val="FF0000"/>
                </a:solidFill>
              </a:rPr>
              <a:t>(„Zadejte celé číslo a já si jej zapamatuji: ");</a:t>
            </a: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            </a:t>
            </a:r>
            <a:r>
              <a:rPr lang="cs-CZ" sz="2000" b="1" dirty="0" err="1" smtClean="0"/>
              <a:t>cislo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>
                <a:solidFill>
                  <a:srgbClr val="FF0000"/>
                </a:solidFill>
              </a:rPr>
              <a:t>= </a:t>
            </a:r>
            <a:r>
              <a:rPr lang="cs-CZ" sz="2000" b="1" dirty="0" err="1">
                <a:solidFill>
                  <a:srgbClr val="FF0000"/>
                </a:solidFill>
              </a:rPr>
              <a:t>int.Parse</a:t>
            </a:r>
            <a:r>
              <a:rPr lang="cs-CZ" sz="2000" b="1" dirty="0">
                <a:solidFill>
                  <a:srgbClr val="FF0000"/>
                </a:solidFill>
              </a:rPr>
              <a:t>(</a:t>
            </a:r>
            <a:r>
              <a:rPr lang="cs-CZ" sz="2000" b="1" dirty="0" err="1">
                <a:solidFill>
                  <a:srgbClr val="FF0000"/>
                </a:solidFill>
              </a:rPr>
              <a:t>Console.ReadLine</a:t>
            </a:r>
            <a:r>
              <a:rPr lang="cs-CZ" sz="2000" b="1" dirty="0" smtClean="0">
                <a:solidFill>
                  <a:srgbClr val="FF0000"/>
                </a:solidFill>
              </a:rPr>
              <a:t>());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</a:rPr>
              <a:t>          </a:t>
            </a:r>
            <a:r>
              <a:rPr lang="cs-CZ" sz="2000" b="1" dirty="0" err="1">
                <a:solidFill>
                  <a:srgbClr val="FF0000"/>
                </a:solidFill>
              </a:rPr>
              <a:t>Console.WriteLine</a:t>
            </a:r>
            <a:r>
              <a:rPr lang="cs-CZ" sz="2000" b="1" dirty="0">
                <a:solidFill>
                  <a:srgbClr val="FF0000"/>
                </a:solidFill>
              </a:rPr>
              <a:t>(„</a:t>
            </a:r>
            <a:r>
              <a:rPr lang="cs-CZ" sz="2000" b="1" dirty="0" smtClean="0">
                <a:solidFill>
                  <a:srgbClr val="FF0000"/>
                </a:solidFill>
              </a:rPr>
              <a:t>Zadali jste toto celé číslo, které si teď pamatuji: ");</a:t>
            </a: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            </a:t>
            </a:r>
            <a:r>
              <a:rPr lang="cs-CZ" sz="2000" b="1" dirty="0" err="1" smtClean="0">
                <a:solidFill>
                  <a:srgbClr val="FF0000"/>
                </a:solidFill>
              </a:rPr>
              <a:t>Console.WriteLine</a:t>
            </a:r>
            <a:r>
              <a:rPr lang="cs-CZ" sz="2000" b="1" dirty="0" smtClean="0">
                <a:solidFill>
                  <a:srgbClr val="FF0000"/>
                </a:solidFill>
              </a:rPr>
              <a:t>(</a:t>
            </a:r>
            <a:r>
              <a:rPr lang="cs-CZ" sz="2000" b="1" dirty="0" err="1" smtClean="0"/>
              <a:t>cislo</a:t>
            </a:r>
            <a:r>
              <a:rPr lang="cs-CZ" sz="2000" b="1" dirty="0" smtClean="0">
                <a:solidFill>
                  <a:srgbClr val="FF0000"/>
                </a:solidFill>
              </a:rPr>
              <a:t>);</a:t>
            </a:r>
            <a:endParaRPr lang="cs-CZ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</a:rPr>
              <a:t>            </a:t>
            </a:r>
            <a:r>
              <a:rPr lang="cs-CZ" sz="2000" b="1" dirty="0" err="1">
                <a:solidFill>
                  <a:srgbClr val="FF0000"/>
                </a:solidFill>
              </a:rPr>
              <a:t>Console.ReadKey</a:t>
            </a:r>
            <a:r>
              <a:rPr lang="cs-CZ" sz="2000" b="1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cs-CZ" sz="2000" dirty="0"/>
              <a:t>        }</a:t>
            </a:r>
          </a:p>
          <a:p>
            <a:pPr marL="0" indent="0">
              <a:buNone/>
            </a:pPr>
            <a:r>
              <a:rPr lang="cs-CZ" sz="2000" dirty="0"/>
              <a:t>    }</a:t>
            </a:r>
          </a:p>
          <a:p>
            <a:pPr marL="0" indent="0">
              <a:buNone/>
            </a:pPr>
            <a:r>
              <a:rPr lang="cs-CZ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030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386</Words>
  <Application>Microsoft Office PowerPoint</Application>
  <PresentationFormat>Širokoúhlá obrazovka</PresentationFormat>
  <Paragraphs>49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C# konzole – Vstup a výstup</vt:lpstr>
      <vt:lpstr>Zadání</vt:lpstr>
      <vt:lpstr>Zadání</vt:lpstr>
      <vt:lpstr>Kroky programu „Zapamatuj si číslo“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DŮM – vnorene if</dc:title>
  <dc:creator>ucitel</dc:creator>
  <cp:lastModifiedBy>Účet Microsoft</cp:lastModifiedBy>
  <cp:revision>70</cp:revision>
  <dcterms:created xsi:type="dcterms:W3CDTF">2013-11-11T07:30:58Z</dcterms:created>
  <dcterms:modified xsi:type="dcterms:W3CDTF">2014-01-24T18:18:40Z</dcterms:modified>
</cp:coreProperties>
</file>