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6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30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404D9-AA64-410B-AA78-06A05E22ABDA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19530-D8AD-42F5-AF16-656D5C753B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78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19530-D8AD-42F5-AF16-656D5C753BE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57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19530-D8AD-42F5-AF16-656D5C753BE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530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smtClean="0"/>
              <a:t>Elektrofony</a:t>
            </a:r>
            <a:endParaRPr lang="cs-CZ" sz="3600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07568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 se znakovými 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</a:t>
                      </a:r>
                      <a:r>
                        <a:rPr lang="cs-CZ" smtClean="0"/>
                        <a:t>května 2014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ročník</a:t>
                      </a:r>
                      <a:r>
                        <a:rPr lang="cs-CZ" dirty="0" smtClean="0"/>
                        <a:t> čtyřletého gymnázia,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5.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Přehled </a:t>
                      </a:r>
                      <a:r>
                        <a:rPr lang="cs-CZ" smtClean="0"/>
                        <a:t>elektrofonických hudebních nástrojů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Procházíme prezentaci a odpovíme na otázky na snímku 7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Ing. Karel Dvořáček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VY_32_INOVACE_36_EDVO11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Elektrofony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dělíme na elektroakustické nástroje (mechanicky vytvářené kmity pouze zesilujeme)</a:t>
            </a:r>
          </a:p>
          <a:p>
            <a:pPr marL="0" indent="0">
              <a:buNone/>
            </a:pPr>
            <a:r>
              <a:rPr lang="cs-CZ" dirty="0" smtClean="0"/>
              <a:t>a elektronické nástroje (obsahují oscilátory elektrické).</a:t>
            </a:r>
          </a:p>
          <a:p>
            <a:pPr marL="0" indent="0">
              <a:buNone/>
            </a:pPr>
            <a:r>
              <a:rPr lang="cs-CZ" b="1" dirty="0" smtClean="0"/>
              <a:t>Elektrofonická kytara</a:t>
            </a:r>
            <a:r>
              <a:rPr lang="cs-CZ" dirty="0" smtClean="0"/>
              <a:t>: struna kmitá nad snímačem (elektromagnetická indukce), signál se elektricky upravuje a zesiluje. Princip se používá i u jiných nástrojů (klavír). Také lze použít elektrostatické, piezoelektrické nebo fotoelektrické snímače.</a:t>
            </a:r>
          </a:p>
          <a:p>
            <a:pPr marL="0" indent="0">
              <a:buNone/>
            </a:pPr>
            <a:r>
              <a:rPr lang="cs-CZ" b="1" dirty="0" err="1" smtClean="0"/>
              <a:t>Hammondovy</a:t>
            </a:r>
            <a:r>
              <a:rPr lang="cs-CZ" b="1" dirty="0" smtClean="0"/>
              <a:t> varhany</a:t>
            </a:r>
            <a:r>
              <a:rPr lang="cs-CZ" dirty="0" smtClean="0"/>
              <a:t>: ozubený kotouč rotuje proti permanentnímu magnetu jádra cívky.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580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Elektronické nástroje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používají analogové nebo digitální oscilátory různých průběhů. </a:t>
            </a:r>
          </a:p>
          <a:p>
            <a:pPr marL="0" indent="0">
              <a:buNone/>
            </a:pPr>
            <a:r>
              <a:rPr lang="cs-CZ" b="1" dirty="0" smtClean="0"/>
              <a:t>Oscilátory</a:t>
            </a:r>
            <a:r>
              <a:rPr lang="cs-CZ" dirty="0" smtClean="0"/>
              <a:t> mohou být pro každý tón samostatné nebo se tóny odvozují (dělí) ze základního oscilátoru.</a:t>
            </a:r>
          </a:p>
          <a:p>
            <a:pPr marL="0" indent="0">
              <a:buNone/>
            </a:pPr>
            <a:r>
              <a:rPr lang="cs-CZ" b="1" dirty="0" smtClean="0"/>
              <a:t>Zvuková syntéza </a:t>
            </a:r>
            <a:r>
              <a:rPr lang="cs-CZ" dirty="0" smtClean="0"/>
              <a:t>umožňuje vytvořit tón požadované barvy (tvar signálu lze měnit), modulování umožňuje tremolo (rychlá pravidelná změna hlasitosti) nebo </a:t>
            </a:r>
            <a:r>
              <a:rPr lang="cs-CZ" dirty="0" err="1" smtClean="0"/>
              <a:t>vibráto</a:t>
            </a:r>
            <a:r>
              <a:rPr lang="cs-CZ" dirty="0" smtClean="0"/>
              <a:t> (rychlá pravidelná změna výšky tónu).</a:t>
            </a:r>
          </a:p>
          <a:p>
            <a:pPr marL="0" indent="0">
              <a:buNone/>
            </a:pPr>
            <a:r>
              <a:rPr lang="cs-CZ" dirty="0" smtClean="0"/>
              <a:t>Další efekty umožňují chorus, echo, </a:t>
            </a:r>
            <a:r>
              <a:rPr lang="cs-CZ" dirty="0" err="1" smtClean="0"/>
              <a:t>hall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6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Zvukové syntezátory</a:t>
            </a:r>
            <a:r>
              <a:rPr lang="cs-CZ" dirty="0" smtClean="0"/>
              <a:t>: řízené programově (mikroprocesory) používají napěťově řízené obvody (oscilátory, filtry a zesilovače), posléze umožnily hru v reálném čase.</a:t>
            </a:r>
          </a:p>
          <a:p>
            <a:pPr marL="0" indent="0">
              <a:buNone/>
            </a:pPr>
            <a:r>
              <a:rPr lang="cs-CZ" dirty="0" smtClean="0"/>
              <a:t>Rozšíření umožnila až rozvinutá elektronika a její zlevnění. Paměti umožňují uložení nastavení ovládacích prvků, které bylo původně mechanické (</a:t>
            </a:r>
            <a:r>
              <a:rPr lang="cs-CZ" dirty="0" err="1" smtClean="0"/>
              <a:t>Micromoog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781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Samplery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Elektronické nástroje také používají nahrané a digitalizované zvukové vzorky jednotlivých nástrojů (samply) v tzv. tónových bankách. Vzorky jsou potom kmitočtově upravovány (přeladěny na požadovaný tón). V současnosti vzhledem k dostupnosti pamětí je možné zaznamenat dostatečný počet vzorků pro kvalitní zvuk.</a:t>
            </a:r>
          </a:p>
          <a:p>
            <a:pPr marL="0" indent="0">
              <a:buNone/>
            </a:pPr>
            <a:r>
              <a:rPr lang="cs-CZ" dirty="0" smtClean="0"/>
              <a:t>Vzorky jdou také dále elektronicky upravovat a vytvářet nové zvuky.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820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První pokusy s elektřinou v hudbě zkoušel již Prokop Diviš (1730).</a:t>
            </a:r>
          </a:p>
          <a:p>
            <a:pPr marL="0" indent="0">
              <a:buNone/>
            </a:pPr>
            <a:r>
              <a:rPr lang="cs-CZ" dirty="0" smtClean="0"/>
              <a:t>Elektrická harmonika (1855).</a:t>
            </a:r>
          </a:p>
          <a:p>
            <a:pPr marL="0" indent="0">
              <a:buNone/>
            </a:pPr>
            <a:r>
              <a:rPr lang="cs-CZ" dirty="0" err="1" smtClean="0"/>
              <a:t>Dynamophon</a:t>
            </a:r>
            <a:r>
              <a:rPr lang="cs-CZ" dirty="0" smtClean="0"/>
              <a:t>: elektronické generování tónu (1900).</a:t>
            </a:r>
          </a:p>
          <a:p>
            <a:pPr marL="0" indent="0">
              <a:buNone/>
            </a:pPr>
            <a:r>
              <a:rPr lang="cs-CZ" dirty="0" smtClean="0"/>
              <a:t>Martenotovy vlny: předvedeny v Praze 1928.</a:t>
            </a:r>
          </a:p>
          <a:p>
            <a:pPr marL="0" indent="0">
              <a:buNone/>
            </a:pPr>
            <a:r>
              <a:rPr lang="cs-CZ" dirty="0" err="1" smtClean="0"/>
              <a:t>Hammondovy</a:t>
            </a:r>
            <a:r>
              <a:rPr lang="cs-CZ" dirty="0" smtClean="0"/>
              <a:t> varhany: 1935, průnik do populární hudby.</a:t>
            </a:r>
          </a:p>
          <a:p>
            <a:pPr marL="0" indent="0">
              <a:buNone/>
            </a:pPr>
            <a:r>
              <a:rPr lang="cs-CZ" dirty="0" err="1" smtClean="0"/>
              <a:t>Minimoog</a:t>
            </a:r>
            <a:r>
              <a:rPr lang="cs-CZ" dirty="0" smtClean="0"/>
              <a:t>: 1970, jednohlasý elektronický syntezátor.</a:t>
            </a:r>
          </a:p>
          <a:p>
            <a:pPr marL="0" indent="0">
              <a:buNone/>
            </a:pPr>
            <a:r>
              <a:rPr lang="cs-CZ" dirty="0" smtClean="0"/>
              <a:t>Roland: 1975 první kytarový syntezátor.</a:t>
            </a:r>
          </a:p>
          <a:p>
            <a:pPr marL="0" indent="0">
              <a:buNone/>
            </a:pPr>
            <a:r>
              <a:rPr lang="cs-CZ" dirty="0" smtClean="0"/>
              <a:t>Yamaha DX-7: nejpopulárnější nástroj 80. let. Polyfonní.</a:t>
            </a:r>
          </a:p>
          <a:p>
            <a:pPr marL="0" indent="0">
              <a:buNone/>
            </a:pPr>
            <a:r>
              <a:rPr lang="cs-CZ" dirty="0" smtClean="0"/>
              <a:t>Systém MIDI: 1982, propojení PC a elektronických nástrojů.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97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Otázky a úkoly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Rozdělte </a:t>
            </a:r>
            <a:r>
              <a:rPr lang="cs-CZ" dirty="0" err="1" smtClean="0"/>
              <a:t>elektrofony</a:t>
            </a:r>
            <a:r>
              <a:rPr lang="cs-CZ" dirty="0" smtClean="0"/>
              <a:t> do základních skupin!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Elektroakustické a elektronické nástroje (rozdělení podle principu vzniku zvuku).</a:t>
            </a:r>
          </a:p>
          <a:p>
            <a:pPr marL="0" indent="0">
              <a:buNone/>
            </a:pPr>
            <a:r>
              <a:rPr lang="cs-CZ" dirty="0" smtClean="0"/>
              <a:t>K čemu slouží oscilátor?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Je zdrojem signálu, mechanicky to je např. struna, elektronicky obvod, vyrábějící signál s požadovaným kmitočtem.</a:t>
            </a:r>
          </a:p>
          <a:p>
            <a:pPr marL="0" indent="0">
              <a:buNone/>
            </a:pPr>
            <a:r>
              <a:rPr lang="cs-CZ" dirty="0" smtClean="0"/>
              <a:t>Jak vzniká zvukový vzorek (sample)?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Záznamem zvuku reálného nástroje a uložením do paměti.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8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err="1" smtClean="0"/>
              <a:t>Michels</a:t>
            </a:r>
            <a:r>
              <a:rPr lang="cs-CZ" dirty="0" smtClean="0"/>
              <a:t> Ulrich: Encyklopedický atlas hudby</a:t>
            </a:r>
          </a:p>
          <a:p>
            <a:pPr marL="0" indent="0">
              <a:buNone/>
            </a:pPr>
            <a:r>
              <a:rPr lang="cs-CZ" dirty="0" smtClean="0"/>
              <a:t>Nakladatelství Lidové noviny 2000, </a:t>
            </a:r>
          </a:p>
          <a:p>
            <a:pPr marL="0" indent="0">
              <a:buNone/>
            </a:pPr>
            <a:r>
              <a:rPr lang="cs-CZ" dirty="0" smtClean="0"/>
              <a:t>ISBN 80-7106-238-3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Modr</a:t>
            </a:r>
            <a:r>
              <a:rPr lang="cs-CZ" dirty="0" smtClean="0"/>
              <a:t> Antonín: Hudební nástroje</a:t>
            </a:r>
          </a:p>
          <a:p>
            <a:pPr marL="0" indent="0">
              <a:buNone/>
            </a:pPr>
            <a:r>
              <a:rPr lang="cs-CZ" dirty="0" err="1" smtClean="0"/>
              <a:t>Editio</a:t>
            </a:r>
            <a:r>
              <a:rPr lang="cs-CZ" dirty="0" smtClean="0"/>
              <a:t> Supraphon Praha 1977, šesté vydání 1997</a:t>
            </a:r>
          </a:p>
          <a:p>
            <a:pPr marL="0" indent="0">
              <a:buNone/>
            </a:pPr>
            <a:r>
              <a:rPr lang="cs-CZ" dirty="0" smtClean="0"/>
              <a:t>ISBN 80-7058-400-9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Oling</a:t>
            </a:r>
            <a:r>
              <a:rPr lang="cs-CZ" dirty="0" smtClean="0"/>
              <a:t> Bert, </a:t>
            </a:r>
            <a:r>
              <a:rPr lang="cs-CZ" dirty="0" err="1" smtClean="0"/>
              <a:t>Wallisch</a:t>
            </a:r>
            <a:r>
              <a:rPr lang="cs-CZ" dirty="0" smtClean="0"/>
              <a:t> Heinz: Encyklopedie hudebních nástrojů</a:t>
            </a:r>
          </a:p>
          <a:p>
            <a:pPr marL="0" indent="0">
              <a:buNone/>
            </a:pPr>
            <a:r>
              <a:rPr lang="cs-CZ" dirty="0" err="1" smtClean="0"/>
              <a:t>Rebo</a:t>
            </a:r>
            <a:r>
              <a:rPr lang="cs-CZ" dirty="0" smtClean="0"/>
              <a:t> </a:t>
            </a:r>
            <a:r>
              <a:rPr lang="cs-CZ" dirty="0" err="1" smtClean="0"/>
              <a:t>productions</a:t>
            </a:r>
            <a:r>
              <a:rPr lang="cs-CZ" dirty="0" smtClean="0"/>
              <a:t> 2004, Čestlice, první vydání</a:t>
            </a:r>
          </a:p>
          <a:p>
            <a:pPr marL="0" indent="0">
              <a:buNone/>
            </a:pPr>
            <a:r>
              <a:rPr lang="cs-CZ" dirty="0" smtClean="0"/>
              <a:t>ISBN 80-7234-289-4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207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502</Words>
  <Application>Microsoft Office PowerPoint</Application>
  <PresentationFormat>Předvádění na obrazovce (4:3)</PresentationFormat>
  <Paragraphs>62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Elektrofony</vt:lpstr>
      <vt:lpstr>Elektrofony</vt:lpstr>
      <vt:lpstr>Elektronické nástroje</vt:lpstr>
      <vt:lpstr>Prezentace aplikace PowerPoint</vt:lpstr>
      <vt:lpstr>Samplery</vt:lpstr>
      <vt:lpstr>Historie</vt:lpstr>
      <vt:lpstr>Otázky a úkoly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Karel Dvořáček</cp:lastModifiedBy>
  <cp:revision>85</cp:revision>
  <dcterms:created xsi:type="dcterms:W3CDTF">2012-06-18T15:15:37Z</dcterms:created>
  <dcterms:modified xsi:type="dcterms:W3CDTF">2014-01-08T12:07:50Z</dcterms:modified>
</cp:coreProperties>
</file>