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5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201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518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242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6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944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9396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266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2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8831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3604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245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389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Hudba - intervaly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544505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Komunikace hudebního umění se znakovými 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7. </a:t>
                      </a:r>
                      <a:r>
                        <a:rPr lang="cs-CZ" smtClean="0"/>
                        <a:t>června 2014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ročník</a:t>
                      </a:r>
                      <a:r>
                        <a:rPr lang="cs-CZ" dirty="0" smtClean="0"/>
                        <a:t> čtyřletého gymnázia</a:t>
                      </a:r>
                      <a:r>
                        <a:rPr lang="cs-CZ" smtClean="0"/>
                        <a:t>, </a:t>
                      </a:r>
                      <a:br>
                        <a:rPr lang="cs-CZ" smtClean="0"/>
                      </a:br>
                      <a:r>
                        <a:rPr lang="cs-CZ" smtClean="0"/>
                        <a:t>5</a:t>
                      </a:r>
                      <a:r>
                        <a:rPr lang="cs-CZ" dirty="0" smtClean="0"/>
                        <a:t>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Intervaly a jejich </a:t>
                      </a:r>
                      <a:r>
                        <a:rPr lang="cs-CZ" dirty="0" smtClean="0"/>
                        <a:t>rozdělení,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procházíme snímky a odpovídáme na otázky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Ing. Karel Dvořáček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VY_32_INOVACE_36_EDVO13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810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Interval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již staří Řekové </a:t>
            </a:r>
            <a:r>
              <a:rPr lang="cs-CZ" dirty="0" smtClean="0">
                <a:sym typeface="Wingdings" panose="05000000000000000000" pitchFamily="2" charset="2"/>
              </a:rPr>
              <a:t> pojmenovali </a:t>
            </a:r>
            <a:r>
              <a:rPr lang="cs-CZ" dirty="0" smtClean="0"/>
              <a:t>hudební vzdálenosti mezi tóny (používali monochord).</a:t>
            </a:r>
          </a:p>
          <a:p>
            <a:r>
              <a:rPr lang="cs-CZ" dirty="0" smtClean="0"/>
              <a:t>Oktáva – poloviční (hlubší tón) nebo dvojnásobný (vyšší) kmitočet, odpovídá délce struny na monochordu, poměr kmitočtů 1:2 nebo 2:1.</a:t>
            </a:r>
          </a:p>
          <a:p>
            <a:r>
              <a:rPr lang="cs-CZ" dirty="0" smtClean="0"/>
              <a:t>Používali také diatonickou stupnici (odpovídá bílým klávesám na klavíru).</a:t>
            </a:r>
          </a:p>
          <a:p>
            <a:r>
              <a:rPr lang="cs-CZ" dirty="0" smtClean="0"/>
              <a:t>Kvinta – třetina struny, kvarta – doplněk do oktávy</a:t>
            </a:r>
          </a:p>
          <a:p>
            <a:r>
              <a:rPr lang="cs-CZ" dirty="0" smtClean="0"/>
              <a:t>Oktávu lze rozdělit na osm tónů.</a:t>
            </a:r>
          </a:p>
          <a:p>
            <a:r>
              <a:rPr lang="cs-CZ" dirty="0" smtClean="0"/>
              <a:t>Tóny intervalu mohou znít současně nebo za sebou, mohou také stoupat nebo klesat.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0948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intervaly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103" y="1643200"/>
            <a:ext cx="9179103" cy="1713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243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Rozdělení intervalů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Čisté: prima, oktáva, kvinta, kvarta</a:t>
            </a:r>
          </a:p>
          <a:p>
            <a:r>
              <a:rPr lang="cs-CZ" dirty="0" smtClean="0"/>
              <a:t>Velké a malé: sekunda, tercie, sexta, septima,</a:t>
            </a:r>
            <a:br>
              <a:rPr lang="cs-CZ" dirty="0" smtClean="0"/>
            </a:br>
            <a:r>
              <a:rPr lang="cs-CZ" dirty="0" smtClean="0"/>
              <a:t>rozdíl mezi malým a velkým intervalem je půltón.</a:t>
            </a:r>
          </a:p>
          <a:p>
            <a:r>
              <a:rPr lang="cs-CZ" dirty="0" smtClean="0"/>
              <a:t>Zvětšené a zmenšené: každý interval lze zvětšit nebo zmenšit o půl tónu.</a:t>
            </a:r>
          </a:p>
          <a:p>
            <a:r>
              <a:rPr lang="cs-CZ" dirty="0" smtClean="0"/>
              <a:t>Zmenšená kvinta c – ges, </a:t>
            </a:r>
            <a:r>
              <a:rPr lang="cs-CZ" dirty="0" err="1" smtClean="0"/>
              <a:t>diabolus</a:t>
            </a:r>
            <a:r>
              <a:rPr lang="cs-CZ" dirty="0" smtClean="0"/>
              <a:t> in musica.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0038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Konsonantní a disonantní</a:t>
            </a:r>
            <a:br>
              <a:rPr lang="cs-CZ" dirty="0" smtClean="0"/>
            </a:br>
            <a:r>
              <a:rPr lang="cs-CZ" dirty="0" smtClean="0"/>
              <a:t>intervaly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Pojem </a:t>
            </a:r>
            <a:r>
              <a:rPr lang="cs-CZ" i="1" dirty="0" smtClean="0"/>
              <a:t>soulad tónů</a:t>
            </a:r>
            <a:r>
              <a:rPr lang="cs-CZ" dirty="0" smtClean="0"/>
              <a:t> se ustálil v baroku.</a:t>
            </a:r>
          </a:p>
          <a:p>
            <a:r>
              <a:rPr lang="cs-CZ" dirty="0" smtClean="0"/>
              <a:t>Konsonantní intervaly působí klidně, uvolněně, jsou to všechny základní intervaly kromě sekundy a septimy.</a:t>
            </a:r>
          </a:p>
          <a:p>
            <a:r>
              <a:rPr lang="cs-CZ" dirty="0" smtClean="0"/>
              <a:t>Disonantní intervaly působí vzruch, napětí, jsou sekundy a septimy a zvětšené a zmenšené intervaly.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090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Otázky a úkoly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Vyjmenujte základní intervaly!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Prima, sekunda, tercie, kvarta, kvinta, sexta, septima, oktáva.</a:t>
            </a:r>
          </a:p>
          <a:p>
            <a:r>
              <a:rPr lang="cs-CZ" dirty="0" smtClean="0"/>
              <a:t>Určete interval mezi d1 a g1, e1 a c2, g1 a d2.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Kvarta, sexta, kvinta.</a:t>
            </a:r>
          </a:p>
          <a:p>
            <a:r>
              <a:rPr lang="cs-CZ" dirty="0" smtClean="0"/>
              <a:t>Určete interval mezi c2 a g1, d2 a f1.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Kvarta, sexta.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94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Otázky a úkoly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Vymyslete písničky, které začínají základními intervaly!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Prima: Ach synku, synku.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Sekunda: </a:t>
            </a:r>
            <a:r>
              <a:rPr lang="cs-CZ" dirty="0" err="1" smtClean="0">
                <a:solidFill>
                  <a:srgbClr val="0070C0"/>
                </a:solidFill>
              </a:rPr>
              <a:t>Rostó</a:t>
            </a:r>
            <a:r>
              <a:rPr lang="cs-CZ" dirty="0" smtClean="0">
                <a:solidFill>
                  <a:srgbClr val="0070C0"/>
                </a:solidFill>
              </a:rPr>
              <a:t>, </a:t>
            </a:r>
            <a:r>
              <a:rPr lang="cs-CZ" dirty="0" err="1" smtClean="0">
                <a:solidFill>
                  <a:srgbClr val="0070C0"/>
                </a:solidFill>
              </a:rPr>
              <a:t>rostó</a:t>
            </a:r>
            <a:r>
              <a:rPr lang="cs-CZ" dirty="0" smtClean="0">
                <a:solidFill>
                  <a:srgbClr val="0070C0"/>
                </a:solidFill>
              </a:rPr>
              <a:t>, </a:t>
            </a:r>
            <a:r>
              <a:rPr lang="cs-CZ" dirty="0" err="1" smtClean="0">
                <a:solidFill>
                  <a:srgbClr val="0070C0"/>
                </a:solidFill>
              </a:rPr>
              <a:t>rostó</a:t>
            </a:r>
            <a:r>
              <a:rPr lang="cs-CZ" dirty="0" smtClean="0">
                <a:solidFill>
                  <a:srgbClr val="0070C0"/>
                </a:solidFill>
              </a:rPr>
              <a:t>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Tercie: Já do lesa nepojedu.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Kvarta: Náměšť.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Kvinta: Loučení, loučení.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Sexta: U našeho dvora.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Malá septima: Chovejte mne, má matičko.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713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Michels</a:t>
            </a:r>
            <a:r>
              <a:rPr lang="cs-CZ" dirty="0" smtClean="0"/>
              <a:t>, Ulrich. Encyklopedický atlas hudby.</a:t>
            </a:r>
          </a:p>
          <a:p>
            <a:pPr marL="0" indent="0">
              <a:buNone/>
            </a:pPr>
            <a:r>
              <a:rPr lang="cs-CZ" dirty="0" smtClean="0"/>
              <a:t>Praha: Nakladatelství Lidové noviny, 2000, </a:t>
            </a:r>
          </a:p>
          <a:p>
            <a:pPr marL="0" indent="0">
              <a:buNone/>
            </a:pPr>
            <a:r>
              <a:rPr lang="cs-CZ" dirty="0" smtClean="0"/>
              <a:t>ISBN 80-7106-238-3.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707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354</Words>
  <Application>Microsoft Office PowerPoint</Application>
  <PresentationFormat>Předvádění na obrazovce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Hudba - intervaly</vt:lpstr>
      <vt:lpstr>Interval</vt:lpstr>
      <vt:lpstr>Základní intervaly</vt:lpstr>
      <vt:lpstr>Rozdělení intervalů</vt:lpstr>
      <vt:lpstr>Konsonantní a disonantní intervaly</vt:lpstr>
      <vt:lpstr>Otázky a úkoly</vt:lpstr>
      <vt:lpstr>Otázky a úkoly</vt:lpstr>
      <vt:lpstr>Použitá 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Hudba - intervaly</dc:title>
  <dc:creator>Karel</dc:creator>
  <cp:lastModifiedBy>Karel Dvořáček</cp:lastModifiedBy>
  <cp:revision>8</cp:revision>
  <dcterms:created xsi:type="dcterms:W3CDTF">2014-01-04T10:52:09Z</dcterms:created>
  <dcterms:modified xsi:type="dcterms:W3CDTF">2014-01-08T12:08:29Z</dcterms:modified>
</cp:coreProperties>
</file>