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5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8201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5188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5242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6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9447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9396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266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326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8831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3604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3245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3CDB5-76C9-46D1-A02F-D30329C30A07}" type="datetimeFigureOut">
              <a:rPr lang="cs-CZ" smtClean="0"/>
              <a:t>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DD373-510C-4259-B00C-2BB55F658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1389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Tóniny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401765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Komunikace hudebního umění se znakovými systémy uměleckých a společenských oborů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3. července 2014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</a:t>
                      </a:r>
                      <a:r>
                        <a:rPr lang="cs-CZ" baseline="0" dirty="0" smtClean="0"/>
                        <a:t> ročník</a:t>
                      </a:r>
                      <a:r>
                        <a:rPr lang="cs-CZ" dirty="0" smtClean="0"/>
                        <a:t> čtyřletého gymnázia</a:t>
                      </a:r>
                      <a:r>
                        <a:rPr lang="cs-CZ" smtClean="0"/>
                        <a:t>, </a:t>
                      </a:r>
                      <a:br>
                        <a:rPr lang="cs-CZ" smtClean="0"/>
                      </a:br>
                      <a:r>
                        <a:rPr lang="cs-CZ" smtClean="0"/>
                        <a:t>5</a:t>
                      </a:r>
                      <a:r>
                        <a:rPr lang="cs-CZ" dirty="0" smtClean="0"/>
                        <a:t>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Tóniny, kvintový kruh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postupně procházíme snímky a odpovídáme na otázky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Ing. Karel Dvořáček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VY_32_INOVACE_36_EDVO15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810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Tóniny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Již staří Řekové </a:t>
            </a:r>
            <a:r>
              <a:rPr lang="cs-CZ" dirty="0" smtClean="0">
                <a:sym typeface="Wingdings" panose="05000000000000000000" pitchFamily="2" charset="2"/>
              </a:rPr>
              <a:t> dali základ evropskému systému tónin.</a:t>
            </a:r>
          </a:p>
          <a:p>
            <a:r>
              <a:rPr lang="cs-CZ" dirty="0" smtClean="0">
                <a:sym typeface="Wingdings" panose="05000000000000000000" pitchFamily="2" charset="2"/>
              </a:rPr>
              <a:t>Do středověku se používal systém církevních stupnic, které vycházely z různých dvojic řeckých tetrachordů (kombinace dvou celých tónů a jednoho půltónu), pojmenované podle řeckých kmenů.</a:t>
            </a:r>
          </a:p>
          <a:p>
            <a:r>
              <a:rPr lang="cs-CZ" dirty="0" smtClean="0">
                <a:sym typeface="Wingdings" panose="05000000000000000000" pitchFamily="2" charset="2"/>
              </a:rPr>
              <a:t>V 17. stol. převládl dur-mollový systém díky temperovanému (stejnoměrnému) ladění.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359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Kvintový kruh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Znázorňuje kvintovou příbuznost tónin.</a:t>
            </a:r>
          </a:p>
          <a:p>
            <a:r>
              <a:rPr lang="cs-CZ" dirty="0" smtClean="0"/>
              <a:t>Pomáhá určit předznamenání.</a:t>
            </a:r>
          </a:p>
          <a:p>
            <a:r>
              <a:rPr lang="cs-CZ" dirty="0" smtClean="0"/>
              <a:t>Pomáhá při transpozici a tvorbě akordů.</a:t>
            </a:r>
          </a:p>
          <a:p>
            <a:r>
              <a:rPr lang="cs-CZ" dirty="0" smtClean="0"/>
              <a:t>Postup:</a:t>
            </a:r>
          </a:p>
          <a:p>
            <a:r>
              <a:rPr lang="cs-CZ" dirty="0" smtClean="0"/>
              <a:t>Nakreslete kruh, rozdělený jako ciferník hodin na 12 dílů. </a:t>
            </a:r>
          </a:p>
          <a:p>
            <a:r>
              <a:rPr lang="cs-CZ" dirty="0" smtClean="0"/>
              <a:t>Základem je tón C na dvanáctce, vpravo píšeme postupně tóny o kvintu vyšší, tedy G, D, A ..., vlevo o kvintu nižší (nebo o kvartu vyšší </a:t>
            </a:r>
            <a:r>
              <a:rPr lang="cs-CZ" dirty="0" smtClean="0">
                <a:sym typeface="Wingdings" panose="05000000000000000000" pitchFamily="2" charset="2"/>
              </a:rPr>
              <a:t>), tedy F, B (Hes), Es, As, ...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3440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Kvintový kruh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484784"/>
            <a:ext cx="4553622" cy="500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045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Tóniny s křížky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24744"/>
            <a:ext cx="7492689" cy="5585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04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Tóniny s béčky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74173"/>
            <a:ext cx="7368880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0958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Otázky a úkoly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Pomocí kvintového kruhu určete, kolik křížků má stupnice A dur a které to jsou. Zapište stupnici do not.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70C0"/>
                </a:solidFill>
              </a:rPr>
              <a:t>Fis, cis, gis.</a:t>
            </a:r>
          </a:p>
          <a:p>
            <a:pPr marL="0" indent="0">
              <a:buNone/>
            </a:pPr>
            <a:r>
              <a:rPr lang="cs-CZ" dirty="0" smtClean="0"/>
              <a:t>Kolik b má stupnice B dur a které to jsou? Zapište ji do not.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70C0"/>
                </a:solidFill>
              </a:rPr>
              <a:t>B (hes), es.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611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/>
              <a:t>Michels</a:t>
            </a:r>
            <a:r>
              <a:rPr lang="cs-CZ" dirty="0"/>
              <a:t>, Ulrich. Encyklopedický atlas hudby.</a:t>
            </a:r>
          </a:p>
          <a:p>
            <a:pPr marL="0" indent="0">
              <a:buNone/>
            </a:pPr>
            <a:r>
              <a:rPr lang="cs-CZ" dirty="0"/>
              <a:t>Praha: Nakladatelství Lidové noviny, 2000, </a:t>
            </a:r>
          </a:p>
          <a:p>
            <a:pPr marL="0" indent="0">
              <a:buNone/>
            </a:pPr>
            <a:r>
              <a:rPr lang="cs-CZ" dirty="0"/>
              <a:t>ISBN 80-7106-238-3.</a:t>
            </a:r>
          </a:p>
        </p:txBody>
      </p:sp>
    </p:spTree>
    <p:extLst>
      <p:ext uri="{BB962C8B-B14F-4D97-AF65-F5344CB8AC3E}">
        <p14:creationId xmlns:p14="http://schemas.microsoft.com/office/powerpoint/2010/main" val="340569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272</Words>
  <Application>Microsoft Office PowerPoint</Application>
  <PresentationFormat>Předvádění na obrazovce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Tóniny</vt:lpstr>
      <vt:lpstr>Tóniny</vt:lpstr>
      <vt:lpstr>Kvintový kruh</vt:lpstr>
      <vt:lpstr>Kvintový kruh</vt:lpstr>
      <vt:lpstr>Tóniny s křížky</vt:lpstr>
      <vt:lpstr>Tóniny s béčky</vt:lpstr>
      <vt:lpstr>Otázky a úkoly</vt:lpstr>
      <vt:lpstr>Použitá literatura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Hudba - intervaly</dc:title>
  <dc:creator>Karel</dc:creator>
  <cp:lastModifiedBy>Karel Dvořáček</cp:lastModifiedBy>
  <cp:revision>16</cp:revision>
  <dcterms:created xsi:type="dcterms:W3CDTF">2014-01-04T10:52:09Z</dcterms:created>
  <dcterms:modified xsi:type="dcterms:W3CDTF">2014-01-08T12:09:37Z</dcterms:modified>
</cp:coreProperties>
</file>