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287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9" r:id="rId11"/>
    <p:sldId id="290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Středověk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34165462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Komunikace hudebního umění</a:t>
                      </a:r>
                      <a:r>
                        <a:rPr lang="cs-CZ" baseline="0" dirty="0" smtClean="0"/>
                        <a:t> se znakovými systémy uměleckých a společenskovědních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5. 11. 2012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</a:t>
                      </a:r>
                      <a:r>
                        <a:rPr lang="cs-CZ" baseline="0" dirty="0" smtClean="0"/>
                        <a:t>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Středověké umění, gotika, románský sloh, hudba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Postupně procházíme listy prezentace až po </a:t>
                      </a:r>
                      <a:r>
                        <a:rPr lang="cs-CZ" smtClean="0"/>
                        <a:t>stranu 9,</a:t>
                      </a:r>
                      <a:r>
                        <a:rPr lang="cs-CZ" baseline="0" smtClean="0"/>
                        <a:t> </a:t>
                      </a:r>
                      <a:r>
                        <a:rPr lang="cs-CZ" baseline="0" dirty="0" smtClean="0"/>
                        <a:t>na </a:t>
                      </a:r>
                      <a:r>
                        <a:rPr lang="cs-CZ" baseline="0" smtClean="0"/>
                        <a:t>straně 10 </a:t>
                      </a:r>
                      <a:r>
                        <a:rPr lang="cs-CZ" baseline="0" dirty="0" smtClean="0"/>
                        <a:t>samostatné opakování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Martina Hniličková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VY_32_INOVACE_36_EHNI16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smtClean="0"/>
              <a:t>Zopakuj si</a:t>
            </a:r>
            <a:endParaRPr lang="cs-CZ" sz="3500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Které směry byly ve středověku v architektuře a výtvarném umění?</a:t>
            </a:r>
          </a:p>
          <a:p>
            <a:r>
              <a:rPr lang="cs-CZ" sz="2800" dirty="0" smtClean="0"/>
              <a:t>Jak dělíme středověkou hudbu?</a:t>
            </a:r>
          </a:p>
          <a:p>
            <a:r>
              <a:rPr lang="cs-CZ" sz="2800" dirty="0" smtClean="0"/>
              <a:t>Vyjmenuj hudební nástroje a skladatele.</a:t>
            </a:r>
          </a:p>
          <a:p>
            <a:r>
              <a:rPr lang="cs-CZ" sz="2800" dirty="0" smtClean="0"/>
              <a:t>Které byly nejstarší hudební české památky?</a:t>
            </a:r>
            <a:endParaRPr lang="cs-CZ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Použitá literatura</a:t>
            </a:r>
            <a:endParaRPr lang="cs-CZ" sz="3500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err="1" smtClean="0"/>
              <a:t>Charalambidis</a:t>
            </a:r>
            <a:r>
              <a:rPr lang="cs-CZ" sz="2800" dirty="0" smtClean="0"/>
              <a:t> A., Císař Z., Pilka J., </a:t>
            </a:r>
            <a:r>
              <a:rPr lang="cs-CZ" sz="2800" dirty="0" err="1" smtClean="0"/>
              <a:t>Matoška</a:t>
            </a:r>
            <a:r>
              <a:rPr lang="cs-CZ" sz="2800" dirty="0" smtClean="0"/>
              <a:t> D.: Hudební výchova pro 8. ročník základní školy, Praha: SPN, 1998. ISBN 80-7235-041-2</a:t>
            </a:r>
          </a:p>
          <a:p>
            <a:r>
              <a:rPr lang="cs-CZ" sz="2800" dirty="0" err="1" smtClean="0"/>
              <a:t>Hrčková</a:t>
            </a:r>
            <a:r>
              <a:rPr lang="cs-CZ" sz="2800" dirty="0" smtClean="0"/>
              <a:t>, N.:Dějiny hudby I. - Evropský středověk, Praha: </a:t>
            </a:r>
            <a:r>
              <a:rPr lang="cs-CZ" sz="2800" dirty="0" err="1" smtClean="0"/>
              <a:t>Ikar</a:t>
            </a:r>
            <a:r>
              <a:rPr lang="cs-CZ" sz="2800" dirty="0" smtClean="0"/>
              <a:t>, 2005. </a:t>
            </a:r>
            <a:r>
              <a:rPr lang="cs-CZ" sz="2800" smtClean="0"/>
              <a:t>ISBN 80-249-0524-87</a:t>
            </a:r>
            <a:endParaRPr lang="cs-CZ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Středověk</a:t>
            </a:r>
            <a:endParaRPr lang="cs-CZ" sz="35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smtClean="0"/>
              <a:t>5. – 15 stol.</a:t>
            </a:r>
            <a:endParaRPr lang="cs-CZ" dirty="0" smtClean="0"/>
          </a:p>
          <a:p>
            <a:r>
              <a:rPr lang="cs-CZ" dirty="0" smtClean="0"/>
              <a:t>románský a gotický sloh v architektuře, sochařství a malířství</a:t>
            </a:r>
          </a:p>
          <a:p>
            <a:r>
              <a:rPr lang="cs-CZ" b="1" dirty="0" smtClean="0"/>
              <a:t>Románský sloh</a:t>
            </a:r>
            <a:r>
              <a:rPr lang="cs-CZ" dirty="0" smtClean="0"/>
              <a:t> je umělecký sloh, který se ve středověku v 11.-13. století rozšířil ve stavitelství a výtvarném umění v západních zemích, jižní a střední Evropy. Na východě Evropy se v té době prosazoval byzantský sloh. </a:t>
            </a:r>
          </a:p>
          <a:p>
            <a:r>
              <a:rPr lang="cs-CZ" dirty="0" smtClean="0"/>
              <a:t>rotunda sv. Kateřiny ve Znojmě, rotunda sv. Martina v Praze, bazilika sv. Jiří na Pražském hradě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Gotika</a:t>
            </a:r>
            <a:endParaRPr lang="cs-CZ" sz="35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je umělecký sloh plynule navazující na sloh románský. Začíná se projevovat od druhé poloviny 12. století a pokračuje ve vrcholném středověku zhruba po další tři staletí. V českých zemích nastupuje i ustupuje gotika o něco později. V Německu a střední Evropě trvala až do počátku 16. století, kdy se v Itálii a Francii již prosadila následující renesance.</a:t>
            </a:r>
          </a:p>
          <a:p>
            <a:r>
              <a:rPr lang="cs-CZ" dirty="0" smtClean="0"/>
              <a:t>Chrám sv. Víta v Praze, kostel sv. Barbory v Kutné Hoře, Notre-Dame v Paříži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Hudba</a:t>
            </a:r>
            <a:endParaRPr lang="cs-CZ" sz="3600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000" dirty="0" smtClean="0"/>
              <a:t>oficiální duchovní hudba</a:t>
            </a:r>
          </a:p>
          <a:p>
            <a:r>
              <a:rPr lang="cs-CZ" sz="3000" dirty="0" smtClean="0"/>
              <a:t>lidová duchovní hudba</a:t>
            </a:r>
          </a:p>
          <a:p>
            <a:r>
              <a:rPr lang="cs-CZ" sz="3000" dirty="0" smtClean="0"/>
              <a:t>umělá světská hudba</a:t>
            </a:r>
          </a:p>
          <a:p>
            <a:r>
              <a:rPr lang="cs-CZ" sz="3000" dirty="0" smtClean="0"/>
              <a:t>počátky vícehlasu</a:t>
            </a:r>
            <a:endParaRPr lang="cs-CZ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Duchovní oficiální hudba</a:t>
            </a:r>
            <a:endParaRPr lang="cs-CZ" sz="3500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Gregoriánský chorál  - v 6. stol papež Řehoř Veliký (Gregorius) uspořádal oficiální křesťanské zpěvy.</a:t>
            </a:r>
          </a:p>
          <a:p>
            <a:r>
              <a:rPr lang="cs-CZ" dirty="0" smtClean="0"/>
              <a:t>-  latinské texty, jednohlasý bez doprovodu nástrojů, text z bible, navazují na židovské žalmy, vyznačuje se volným tempem bez určení taktů či délek not, od 9. stol. byl zapisován neumy  (značky podobné háčkům a čárkám označující polohu dirigentovy ruky, určující výšku tónu a průběh melodie), další notace byla tvořena kombinací neumů s písmeny.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Duchovní lidové písně</a:t>
            </a:r>
            <a:endParaRPr lang="cs-CZ" sz="3500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000" dirty="0" smtClean="0"/>
              <a:t>nejstarší české hudební památky </a:t>
            </a:r>
          </a:p>
          <a:p>
            <a:pPr lvl="0"/>
            <a:r>
              <a:rPr lang="cs-CZ" sz="3000" dirty="0" smtClean="0"/>
              <a:t>Hospodine, pomiluj ny (asi 10. stol)  </a:t>
            </a:r>
          </a:p>
          <a:p>
            <a:pPr lvl="0"/>
            <a:r>
              <a:rPr lang="cs-CZ" sz="3000" dirty="0" smtClean="0"/>
              <a:t>Svatý Václave, vévodo české země (asi 12 stol.)</a:t>
            </a:r>
          </a:p>
          <a:p>
            <a:r>
              <a:rPr lang="cs-CZ" sz="3000" dirty="0" smtClean="0"/>
              <a:t>Ktož sú boží bojovníci – husitský chorál </a:t>
            </a:r>
          </a:p>
          <a:p>
            <a:r>
              <a:rPr lang="cs-CZ" sz="3000" dirty="0" smtClean="0"/>
              <a:t>(jako hudební téma zpracoval v 19. stol. B. Smetana v symfonických básních Tábor a Blaník v Mé vlasti, A. Dvořák v předehře Husitská, J. Suk v symf. básni Praga)</a:t>
            </a:r>
            <a:endParaRPr lang="cs-CZ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Umělé světské písně</a:t>
            </a:r>
            <a:endParaRPr lang="cs-CZ" sz="3500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000" dirty="0" smtClean="0"/>
              <a:t>milostné, mravoučné, taneční a pijácké písně  </a:t>
            </a:r>
          </a:p>
          <a:p>
            <a:r>
              <a:rPr lang="cs-CZ" sz="3000" dirty="0" smtClean="0"/>
              <a:t>potulní pěvci – trubadúři, truvéři (Francie)</a:t>
            </a:r>
          </a:p>
          <a:p>
            <a:r>
              <a:rPr lang="cs-CZ" sz="3000" dirty="0" smtClean="0"/>
              <a:t>               minnesängři (Německo)</a:t>
            </a:r>
          </a:p>
          <a:p>
            <a:r>
              <a:rPr lang="cs-CZ" sz="3000" dirty="0" smtClean="0"/>
              <a:t>doprovod  - hudební nástroje (bicí, dechové, drnkací)</a:t>
            </a:r>
            <a:endParaRPr lang="cs-CZ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Počátky vícehlasu </a:t>
            </a:r>
            <a:endParaRPr lang="cs-CZ" sz="3500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dirty="0" smtClean="0"/>
              <a:t>hudební formy: organum, moteto</a:t>
            </a:r>
          </a:p>
          <a:p>
            <a:r>
              <a:rPr lang="cs-CZ" sz="2800" dirty="0" smtClean="0"/>
              <a:t>Počátky vícehlasu: základem je část gregoriánského chorálu = tzv. cantus firmus, k němu postupně přidávány další souběžné hlasy v čistých intervalech, později v protipohybu, melodie se pohybovala nad jednoduchým nástrojovým doprovodem držených tónů či v ostinatu.</a:t>
            </a:r>
          </a:p>
          <a:p>
            <a:r>
              <a:rPr lang="cs-CZ" sz="2800" dirty="0" smtClean="0"/>
              <a:t>Notace: zavedení notové linky (od 10. stol. -  Quido z Arezza), chorální (</a:t>
            </a:r>
            <a:r>
              <a:rPr lang="cs-CZ" sz="2800" i="1" dirty="0" smtClean="0"/>
              <a:t>zdokonalené neumy</a:t>
            </a:r>
            <a:r>
              <a:rPr lang="cs-CZ" sz="2800" dirty="0" smtClean="0"/>
              <a:t>) a menzurální (</a:t>
            </a:r>
            <a:r>
              <a:rPr lang="cs-CZ" sz="2800" i="1" dirty="0" smtClean="0"/>
              <a:t>značení výšky, ale i délky not</a:t>
            </a:r>
            <a:r>
              <a:rPr lang="cs-CZ" sz="2800" dirty="0" smtClean="0"/>
              <a:t>) notace, barevné značení not či linek.</a:t>
            </a:r>
            <a:endParaRPr lang="cs-CZ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Hudební nástroje a skladatelé</a:t>
            </a:r>
            <a:endParaRPr lang="cs-CZ" sz="3500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hudební nástroje:</a:t>
            </a:r>
          </a:p>
          <a:p>
            <a:r>
              <a:rPr lang="cs-CZ" sz="2800" dirty="0" smtClean="0"/>
              <a:t>drnkací nátroje -  loutna, lyra, harfa, psaltérium</a:t>
            </a:r>
          </a:p>
          <a:p>
            <a:r>
              <a:rPr lang="cs-CZ" sz="2800" dirty="0" smtClean="0"/>
              <a:t>smyčcové nástroje - fidula, rubeba, trumšajt</a:t>
            </a:r>
          </a:p>
          <a:p>
            <a:r>
              <a:rPr lang="cs-CZ" sz="2800" dirty="0" smtClean="0"/>
              <a:t> dechové - zobc. a příčná flétna,  první žesťové nástroje, vzduchové varhany</a:t>
            </a:r>
          </a:p>
          <a:p>
            <a:r>
              <a:rPr lang="cs-CZ" sz="2800" dirty="0" smtClean="0"/>
              <a:t>bicí nástroje</a:t>
            </a:r>
          </a:p>
          <a:p>
            <a:r>
              <a:rPr lang="cs-CZ" sz="2800" b="1" dirty="0" smtClean="0"/>
              <a:t>Skladatelé: </a:t>
            </a:r>
            <a:r>
              <a:rPr lang="cs-CZ" sz="2800" dirty="0" smtClean="0"/>
              <a:t>Leoninus, Perotinus, Ph. de Vitry, Guillame de Machaut </a:t>
            </a:r>
            <a:endParaRPr lang="cs-CZ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419</Words>
  <Application>Microsoft Office PowerPoint</Application>
  <PresentationFormat>Předvádění na obrazovce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Středověk</vt:lpstr>
      <vt:lpstr>Středověk</vt:lpstr>
      <vt:lpstr>Gotika</vt:lpstr>
      <vt:lpstr>Hudba</vt:lpstr>
      <vt:lpstr>Duchovní oficiální hudba</vt:lpstr>
      <vt:lpstr>Duchovní lidové písně</vt:lpstr>
      <vt:lpstr>Umělé světské písně</vt:lpstr>
      <vt:lpstr>Počátky vícehlasu </vt:lpstr>
      <vt:lpstr>Hudební nástroje a skladatelé</vt:lpstr>
      <vt:lpstr>Zopakuj si</vt:lpstr>
      <vt:lpstr>Použitá 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Wolfgang Amadeus Mozart</dc:title>
  <dc:creator>Martina</dc:creator>
  <cp:lastModifiedBy>Martina</cp:lastModifiedBy>
  <cp:revision>54</cp:revision>
  <dcterms:created xsi:type="dcterms:W3CDTF">2012-11-10T09:15:49Z</dcterms:created>
  <dcterms:modified xsi:type="dcterms:W3CDTF">2013-04-03T15:04:26Z</dcterms:modified>
</cp:coreProperties>
</file>