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68" r:id="rId4"/>
    <p:sldId id="258" r:id="rId5"/>
    <p:sldId id="259" r:id="rId6"/>
    <p:sldId id="260" r:id="rId7"/>
    <p:sldId id="278" r:id="rId8"/>
    <p:sldId id="266" r:id="rId9"/>
    <p:sldId id="276" r:id="rId10"/>
    <p:sldId id="275" r:id="rId11"/>
    <p:sldId id="267" r:id="rId12"/>
    <p:sldId id="274" r:id="rId13"/>
    <p:sldId id="272" r:id="rId14"/>
    <p:sldId id="27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F4CF5-FF5C-486F-9F79-BC28B16EE426}" type="datetimeFigureOut">
              <a:rPr lang="cs-CZ" smtClean="0"/>
              <a:pPr/>
              <a:t>3.4.2013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E1D36-FF51-48AF-8FCC-0FA6EC24A8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Klasicismus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34165462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Komunikace hudebního umění</a:t>
                      </a:r>
                      <a:r>
                        <a:rPr lang="cs-CZ" baseline="0" dirty="0" smtClean="0"/>
                        <a:t> se znakovými systémy uměleckých a společenskovědních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3. 11. </a:t>
                      </a:r>
                      <a:r>
                        <a:rPr lang="cs-CZ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Charakteristika</a:t>
                      </a:r>
                      <a:r>
                        <a:rPr lang="cs-CZ" baseline="0" dirty="0" smtClean="0"/>
                        <a:t> klasicismu, hudba, skladatelé, česká emigrace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Postupně</a:t>
                      </a:r>
                      <a:r>
                        <a:rPr lang="cs-CZ" baseline="0" dirty="0" smtClean="0"/>
                        <a:t> procházíme listy prezentace až po stranu 12, na straně 13 samostatné procvičení</a:t>
                      </a:r>
                      <a:endParaRPr lang="cs-CZ" dirty="0" smtClean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</a:t>
                      </a:r>
                      <a:r>
                        <a:rPr lang="cs-CZ" baseline="0" dirty="0" smtClean="0"/>
                        <a:t> Martina Hniličková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VY_32_INOVACE_36_EHNI17</a:t>
                      </a: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cs-CZ" sz="3600" b="1" dirty="0" smtClean="0"/>
              <a:t>Skladatelé české emigrace</a:t>
            </a:r>
            <a:endParaRPr lang="cs-CZ" sz="36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důvody: náboženské, chybí kulturní centrum jako je Vídeň, politické, ekonomické, rušení klášterů</a:t>
            </a:r>
          </a:p>
          <a:p>
            <a:pPr lvl="0"/>
            <a:r>
              <a:rPr lang="cs-CZ" dirty="0" smtClean="0"/>
              <a:t>vídeňská: J. K. Vaňhal, L. Koželuh, P. a A. Vraničtí</a:t>
            </a:r>
          </a:p>
          <a:p>
            <a:pPr lvl="0"/>
            <a:r>
              <a:rPr lang="cs-CZ" dirty="0" smtClean="0"/>
              <a:t>berlínská: J. A. Benda, F. Benda</a:t>
            </a:r>
          </a:p>
          <a:p>
            <a:pPr lvl="0"/>
            <a:r>
              <a:rPr lang="cs-CZ" dirty="0" smtClean="0"/>
              <a:t>mannheimská: J. V. Stamic, F. X. Richter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b="1" dirty="0" smtClean="0"/>
              <a:t>Skladatelé české emigrace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italská: J. Mysliveček </a:t>
            </a:r>
          </a:p>
          <a:p>
            <a:pPr lvl="0"/>
            <a:r>
              <a:rPr lang="cs-CZ" dirty="0" smtClean="0"/>
              <a:t>pařížská: A. Rejcha, J. L. Dusík, J. K. Krumpholz</a:t>
            </a:r>
          </a:p>
          <a:p>
            <a:pPr lvl="0"/>
            <a:r>
              <a:rPr lang="cs-CZ" dirty="0" smtClean="0"/>
              <a:t>polská: V. Živný</a:t>
            </a: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b="1" dirty="0" smtClean="0"/>
              <a:t>Skladatelé v českých zemích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F. X. Dušek (bydlel u něho Mozart v Praze)</a:t>
            </a:r>
          </a:p>
          <a:p>
            <a:pPr lvl="0"/>
            <a:r>
              <a:rPr lang="cs-CZ" dirty="0" smtClean="0"/>
              <a:t>F. X. Brixi (varhaník)</a:t>
            </a:r>
          </a:p>
          <a:p>
            <a:pPr lvl="0"/>
            <a:r>
              <a:rPr lang="cs-CZ" dirty="0" smtClean="0"/>
              <a:t>J. J. Ryba (Česká mše vánoční)</a:t>
            </a:r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b="1" smtClean="0"/>
              <a:t>Vypracuj odpovědi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Kdy byl hudební klasicismus a na co navazoval?</a:t>
            </a:r>
          </a:p>
          <a:p>
            <a:pPr lvl="0"/>
            <a:r>
              <a:rPr lang="cs-CZ" dirty="0" smtClean="0"/>
              <a:t>Charakterizuj klasicismus v protikladu s barokem.</a:t>
            </a:r>
          </a:p>
          <a:p>
            <a:pPr lvl="0"/>
            <a:r>
              <a:rPr lang="cs-CZ" dirty="0" smtClean="0"/>
              <a:t>Vyjmenuj hlavní představitele klasicismu.</a:t>
            </a:r>
          </a:p>
          <a:p>
            <a:pPr lvl="0"/>
            <a:r>
              <a:rPr lang="cs-CZ" dirty="0" smtClean="0"/>
              <a:t> Vysvětli příčiny emigrace českých skladatelů.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cs-CZ" sz="3600" b="1" dirty="0" smtClean="0"/>
              <a:t>Použitá literatura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Šišková, I.:Dějiny hudby IV. -  Klasicismus. Praha: </a:t>
            </a:r>
            <a:r>
              <a:rPr lang="cs-CZ" dirty="0" err="1" smtClean="0"/>
              <a:t>Ikar</a:t>
            </a:r>
            <a:r>
              <a:rPr lang="cs-CZ" dirty="0" smtClean="0"/>
              <a:t>, 2012. ISBN 978-80-249-1977-5</a:t>
            </a:r>
          </a:p>
          <a:p>
            <a:r>
              <a:rPr lang="cs-CZ" dirty="0" err="1" smtClean="0"/>
              <a:t>Charalambidis</a:t>
            </a:r>
            <a:r>
              <a:rPr lang="cs-CZ" dirty="0" smtClean="0"/>
              <a:t> A., Císař Z., Pilka J., </a:t>
            </a:r>
            <a:r>
              <a:rPr lang="cs-CZ" dirty="0" err="1" smtClean="0"/>
              <a:t>Matoška</a:t>
            </a:r>
            <a:r>
              <a:rPr lang="cs-CZ" dirty="0" smtClean="0"/>
              <a:t> D.: Hudební výchova pro 8. ročník základní školy, Praha: SPN, 1998. </a:t>
            </a:r>
            <a:r>
              <a:rPr lang="cs-CZ" smtClean="0"/>
              <a:t>ISBN 80-7235-041-2</a:t>
            </a:r>
          </a:p>
          <a:p>
            <a:pPr lvl="0"/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Znaky klasicismu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v hudbě období 2. pol 18. st. (poč. 19. st.)</a:t>
            </a:r>
          </a:p>
          <a:p>
            <a:pPr lvl="0"/>
            <a:r>
              <a:rPr lang="cs-CZ" dirty="0" smtClean="0"/>
              <a:t>ideál společnosti osvícenský racionalismus (rozum má umožnit všestranný a harmonický rozvoj člověka a společnosti – Voltaire, Diderot, Kant, Rousseau)</a:t>
            </a:r>
          </a:p>
          <a:p>
            <a:pPr lvl="0"/>
            <a:r>
              <a:rPr lang="cs-CZ" dirty="0" smtClean="0"/>
              <a:t>reakce na přebujelé a složité baroko</a:t>
            </a:r>
          </a:p>
          <a:p>
            <a:pPr lvl="0"/>
            <a:r>
              <a:rPr lang="cs-CZ" dirty="0" smtClean="0"/>
              <a:t>návrat k ideálům antiky a renesance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Znaky klasicismu</a:t>
            </a:r>
            <a:endParaRPr lang="cs-CZ" sz="35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zdůrazňuje obsahové a mravní poslání umění, jednoznačnost sdělení, čistotu linií, dokonalou kompoziční výstavbu</a:t>
            </a:r>
          </a:p>
          <a:p>
            <a:pPr lvl="0"/>
            <a:r>
              <a:rPr lang="cs-CZ" dirty="0" smtClean="0"/>
              <a:t>je poslední univerzální a internacionální umělecký směr zasahující celou Evropu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Hudba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největší střediska: jižní Německo a Rakousko, velký význam české emigrace</a:t>
            </a:r>
          </a:p>
          <a:p>
            <a:pPr lvl="0"/>
            <a:r>
              <a:rPr lang="cs-CZ" dirty="0" smtClean="0"/>
              <a:t>písňová melodika, homofonie poráží polyfonii, přehledná rytmika, důležitost dynamiky, přehledné a jasně členěné skladby, hlavní melodie, jasná pravidla</a:t>
            </a:r>
          </a:p>
          <a:p>
            <a:pPr lvl="0"/>
            <a:r>
              <a:rPr lang="cs-CZ" dirty="0" smtClean="0"/>
              <a:t>přesun od hudby dramatické k instrumentální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Hudba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vznik sonátové formy, symfonie, ustálení klasického orchestru, vytvoření smyčcového kvarteta, obliba komorní hudby, koncertu, opery</a:t>
            </a:r>
          </a:p>
          <a:p>
            <a:pPr lvl="0"/>
            <a:r>
              <a:rPr lang="cs-CZ" dirty="0" smtClean="0"/>
              <a:t>definitivní podoba klavíru a dalších nástrojů </a:t>
            </a:r>
            <a:br>
              <a:rPr lang="cs-CZ" dirty="0" smtClean="0"/>
            </a:br>
            <a:r>
              <a:rPr lang="cs-CZ" dirty="0" smtClean="0"/>
              <a:t>- harfa, lesní roh, klarinet</a:t>
            </a:r>
          </a:p>
          <a:p>
            <a:pPr lvl="0"/>
            <a:r>
              <a:rPr lang="cs-CZ" dirty="0" smtClean="0"/>
              <a:t>dirigent</a:t>
            </a:r>
          </a:p>
          <a:p>
            <a:pPr lvl="0"/>
            <a:r>
              <a:rPr lang="cs-CZ" dirty="0" smtClean="0"/>
              <a:t>vrchol klasicismu – 1. vídeňská škola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500" b="1" dirty="0" smtClean="0"/>
              <a:t>Sonátová forma</a:t>
            </a:r>
            <a:endParaRPr lang="cs-CZ" sz="35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cs-CZ" dirty="0" smtClean="0"/>
              <a:t>3 části: </a:t>
            </a:r>
          </a:p>
          <a:p>
            <a:pPr lvl="0"/>
            <a:r>
              <a:rPr lang="cs-CZ" dirty="0" smtClean="0"/>
              <a:t>expozice    (představení 3 témat – hlavní, 			   vedlejší a závěrečné)</a:t>
            </a:r>
          </a:p>
          <a:p>
            <a:r>
              <a:rPr lang="cs-CZ" dirty="0" smtClean="0"/>
              <a:t>provedení (práce skladatele s tématem 			   z expozice, provádí ho přes různé 		   tóniny)</a:t>
            </a:r>
          </a:p>
          <a:p>
            <a:r>
              <a:rPr lang="cs-CZ" dirty="0" smtClean="0"/>
              <a:t>repríza 	   (opakování expozice v jiné tónině 		   než v expozici)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Sonátová forma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jako závěr může být Coda (dovětek)</a:t>
            </a:r>
          </a:p>
          <a:p>
            <a:pPr lvl="0"/>
            <a:r>
              <a:rPr lang="cs-CZ" dirty="0" smtClean="0"/>
              <a:t>v ní napsána první část vícedílné skladby (symfonie, sonáty, komorní hudba)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spfeffer.com/wp-content/uploads/2012/06/201204220403noty.jpg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defRPr/>
            </a:pPr>
            <a:r>
              <a:rPr lang="cs-CZ" b="1" dirty="0" smtClean="0"/>
              <a:t>Skladatelé - 1. vídeňská škola</a:t>
            </a:r>
            <a:endParaRPr lang="cs-CZ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cs-CZ" dirty="0" smtClean="0"/>
              <a:t>Joseph Haydn  - přes 1000 skladeb (kvarteta, přes 100 symfonií, opery, oratoria, klavírní sonáty, komorní tvorba)</a:t>
            </a:r>
          </a:p>
          <a:p>
            <a:pPr lvl="0"/>
            <a:r>
              <a:rPr lang="cs-CZ" dirty="0" smtClean="0"/>
              <a:t>Wolfgang Amadeus Mozart – 630 skladeb (opery, přes 40 symfonií, vokální tvorba, koncert, klavírní tvorba)</a:t>
            </a:r>
          </a:p>
          <a:p>
            <a:pPr lvl="0"/>
            <a:r>
              <a:rPr lang="cs-CZ" dirty="0" smtClean="0"/>
              <a:t>Ludwig van Beethoven – 9 symfonií, klavírní koncerty a sonáty, smyčcové kvartety, 1 opera, vokální hudba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Další skladatelé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Antonio Salieri, Luigi Boccherini, Karl Ditters z Dittersdorfu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</TotalTime>
  <Words>450</Words>
  <Application>Microsoft Office PowerPoint</Application>
  <PresentationFormat>Předvádění na obrazovce (4:3)</PresentationFormat>
  <Paragraphs>68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sady Office</vt:lpstr>
      <vt:lpstr>Klasicismus</vt:lpstr>
      <vt:lpstr>Znaky klasicismu</vt:lpstr>
      <vt:lpstr>Znaky klasicismu</vt:lpstr>
      <vt:lpstr>Hudba</vt:lpstr>
      <vt:lpstr>Hudba</vt:lpstr>
      <vt:lpstr>Sonátová forma</vt:lpstr>
      <vt:lpstr>Sonátová forma</vt:lpstr>
      <vt:lpstr>Skladatelé - 1. vídeňská škola</vt:lpstr>
      <vt:lpstr>Další skladatelé</vt:lpstr>
      <vt:lpstr>Skladatelé české emigrace</vt:lpstr>
      <vt:lpstr>Skladatelé české emigrace</vt:lpstr>
      <vt:lpstr>Skladatelé v českých zemích</vt:lpstr>
      <vt:lpstr>Vypracuj odpovědi</vt:lpstr>
      <vt:lpstr>Použitá literatura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Wolfgang Amadeus Mozart</dc:title>
  <dc:creator>Martina</dc:creator>
  <cp:lastModifiedBy>Martina</cp:lastModifiedBy>
  <cp:revision>52</cp:revision>
  <dcterms:created xsi:type="dcterms:W3CDTF">2012-11-10T09:15:49Z</dcterms:created>
  <dcterms:modified xsi:type="dcterms:W3CDTF">2013-04-03T15:03:04Z</dcterms:modified>
</cp:coreProperties>
</file>