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57" r:id="rId3"/>
    <p:sldId id="280" r:id="rId4"/>
    <p:sldId id="281" r:id="rId5"/>
    <p:sldId id="297" r:id="rId6"/>
    <p:sldId id="268" r:id="rId7"/>
    <p:sldId id="298" r:id="rId8"/>
    <p:sldId id="282" r:id="rId9"/>
    <p:sldId id="283" r:id="rId10"/>
    <p:sldId id="284" r:id="rId11"/>
    <p:sldId id="299" r:id="rId12"/>
    <p:sldId id="300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Počátky moderní populární hudby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34165462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Komunikace hudebního umění</a:t>
                      </a:r>
                      <a:r>
                        <a:rPr lang="cs-CZ" baseline="0" dirty="0" smtClean="0"/>
                        <a:t> se znakovými systémy uměleckých a společenskovědních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7. 1. 2013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Vznik</a:t>
                      </a:r>
                      <a:r>
                        <a:rPr lang="cs-CZ" baseline="0" dirty="0" smtClean="0"/>
                        <a:t> MPH, harmonie bluesové písně, jazz, swing, country, rock‘n‘</a:t>
                      </a:r>
                      <a:r>
                        <a:rPr lang="cs-CZ" baseline="0" dirty="0" err="1" smtClean="0"/>
                        <a:t>roll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</a:t>
                      </a:r>
                      <a:r>
                        <a:rPr lang="cs-CZ" baseline="0" dirty="0" smtClean="0"/>
                        <a:t> listy prezentace až po stranu 4, na straně 5 samostatná práce, dále procházíme 6- 10, na straně 11 samostatná práce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Martina Hniličková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VY_32_INOVACE_36_EHNI18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dirty="0" smtClean="0"/>
              <a:t>Představitelé: Chuck Berry, Little Richard (černí)</a:t>
            </a:r>
          </a:p>
          <a:p>
            <a:r>
              <a:rPr lang="cs-CZ" sz="2700" dirty="0" smtClean="0"/>
              <a:t>Buddy Holly, Everly Brothers, Elvis Presley (bílí)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Samostatná práce</a:t>
            </a:r>
            <a:endParaRPr lang="cs-CZ" sz="32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cs-CZ" sz="2800" dirty="0" smtClean="0"/>
              <a:t>V čem byl swing ojedinělý? (srovnej s jazzem)</a:t>
            </a:r>
          </a:p>
          <a:p>
            <a:pPr lvl="0"/>
            <a:r>
              <a:rPr lang="cs-CZ" sz="2800" dirty="0" smtClean="0"/>
              <a:t>Vyjmenuj směry MPH v 50. letech v USA</a:t>
            </a:r>
          </a:p>
          <a:p>
            <a:pPr lvl="0"/>
            <a:r>
              <a:rPr lang="cs-CZ" sz="2800" dirty="0" smtClean="0"/>
              <a:t>Na co navazuje rock’n’roll a jaký je jeho  ideál krásy zvuku?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Použitá literatura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 err="1" smtClean="0"/>
              <a:t>Charalambidis</a:t>
            </a:r>
            <a:r>
              <a:rPr lang="cs-CZ" sz="2800" dirty="0" smtClean="0"/>
              <a:t> A., Císař Z., Pilka J., </a:t>
            </a:r>
            <a:r>
              <a:rPr lang="cs-CZ" sz="2800" dirty="0" err="1" smtClean="0"/>
              <a:t>Matoška</a:t>
            </a:r>
            <a:r>
              <a:rPr lang="cs-CZ" sz="2800" dirty="0" smtClean="0"/>
              <a:t> D.: Hudební výchova pro 8. ročník základní školy, Praha: SPN, 1998. </a:t>
            </a:r>
            <a:r>
              <a:rPr lang="cs-CZ" sz="2800" smtClean="0"/>
              <a:t>ISBN 80-7235-041-2</a:t>
            </a:r>
          </a:p>
          <a:p>
            <a:pPr lvl="0"/>
            <a:endParaRPr lang="cs-CZ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Počátky moderní populární hudby až 50. léta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b="1" dirty="0" smtClean="0"/>
              <a:t>centrum - USA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b="1" dirty="0" smtClean="0"/>
              <a:t>Kde</a:t>
            </a:r>
            <a:r>
              <a:rPr lang="cs-CZ" dirty="0" smtClean="0"/>
              <a:t>: USA</a:t>
            </a:r>
          </a:p>
          <a:p>
            <a:pPr>
              <a:buNone/>
            </a:pPr>
            <a:r>
              <a:rPr lang="cs-CZ" b="1" dirty="0" smtClean="0"/>
              <a:t>Kdy</a:t>
            </a:r>
            <a:r>
              <a:rPr lang="cs-CZ" dirty="0" smtClean="0"/>
              <a:t>: konec 19. stol. – zač 20. stol</a:t>
            </a:r>
          </a:p>
          <a:p>
            <a:pPr>
              <a:buNone/>
            </a:pPr>
            <a:r>
              <a:rPr lang="cs-CZ" b="1" dirty="0" smtClean="0"/>
              <a:t>Proč</a:t>
            </a:r>
            <a:r>
              <a:rPr lang="cs-CZ" dirty="0" smtClean="0"/>
              <a:t>: míchání národů, národností, kultur a hudby</a:t>
            </a:r>
          </a:p>
          <a:p>
            <a:r>
              <a:rPr lang="cs-CZ" b="1" dirty="0" smtClean="0"/>
              <a:t>Černé kořeny:</a:t>
            </a:r>
          </a:p>
          <a:p>
            <a:r>
              <a:rPr lang="cs-CZ" dirty="0" smtClean="0"/>
              <a:t>worksongs</a:t>
            </a:r>
          </a:p>
          <a:p>
            <a:r>
              <a:rPr lang="cs-CZ" dirty="0" smtClean="0"/>
              <a:t>duchovní písně (spirituály, gospely)</a:t>
            </a:r>
          </a:p>
          <a:p>
            <a:r>
              <a:rPr lang="cs-CZ" dirty="0" smtClean="0"/>
              <a:t>blues (12 taktové schéma – základ kvalitní hudby, navazovaly na to – boogie woogie, rock, rokenrol, jazz)T/T/T/T/S/S/T/T/D/S/T/T</a:t>
            </a:r>
          </a:p>
          <a:p>
            <a:r>
              <a:rPr lang="cs-CZ" dirty="0" smtClean="0"/>
              <a:t>T – tonika 1. stupeň, S – subdominanta  4. st., D – dominanta  5. st.</a:t>
            </a:r>
          </a:p>
          <a:p>
            <a:pPr lvl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b="1" dirty="0" smtClean="0"/>
              <a:t>Bílé kořeny:</a:t>
            </a:r>
          </a:p>
          <a:p>
            <a:r>
              <a:rPr lang="cs-CZ" sz="2700" dirty="0" smtClean="0"/>
              <a:t>minstrelská představení (banjo – vznik country)</a:t>
            </a:r>
          </a:p>
          <a:p>
            <a:r>
              <a:rPr lang="cs-CZ" sz="2700" dirty="0" smtClean="0"/>
              <a:t>ragtime (klavír)</a:t>
            </a:r>
          </a:p>
          <a:p>
            <a:r>
              <a:rPr lang="cs-CZ" sz="2700" dirty="0" smtClean="0"/>
              <a:t>lidová evropská hudby (zejména anglosaská)</a:t>
            </a:r>
          </a:p>
          <a:p>
            <a:r>
              <a:rPr lang="cs-CZ" sz="2700" dirty="0" smtClean="0"/>
              <a:t>Z toho vznik na začátku 20. st. </a:t>
            </a:r>
            <a:r>
              <a:rPr lang="cs-CZ" sz="2700" b="1" dirty="0" smtClean="0"/>
              <a:t>JAZZ</a:t>
            </a:r>
            <a:r>
              <a:rPr lang="cs-CZ" sz="2700" dirty="0" smtClean="0"/>
              <a:t> (centrum New Orleans v deltě Mississippi). </a:t>
            </a:r>
          </a:p>
          <a:p>
            <a:r>
              <a:rPr lang="cs-CZ" sz="2700" dirty="0" smtClean="0"/>
              <a:t>Klasický jazz (trubka, klarinet, trombon, kontrabas, kytara, piano, bicí) – Joe King Oliver, Louis Armstrong</a:t>
            </a:r>
            <a:endParaRPr lang="cs-CZ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b="1" dirty="0" smtClean="0"/>
              <a:t>20. léta</a:t>
            </a:r>
            <a:r>
              <a:rPr lang="cs-CZ" sz="2800" dirty="0" smtClean="0"/>
              <a:t> - po 1. s. v. se centrum přesouvá na východ (parníky po Mississippi)– Chicago. Jazz napodobují i bílí muzikanti. Do kapel přibývá saxofon. Kapely striktně rozdělené na bílé a černé.</a:t>
            </a:r>
          </a:p>
          <a:p>
            <a:r>
              <a:rPr lang="cs-CZ" sz="2800" dirty="0" smtClean="0"/>
              <a:t>1. nahrávka bílého jazzu kapela The Original Dixie Land Jass Band.</a:t>
            </a:r>
          </a:p>
          <a:p>
            <a:r>
              <a:rPr lang="cs-CZ" sz="2800" dirty="0" smtClean="0"/>
              <a:t>Další centrum – New York (Harlem). Velké zábavní podniky, královna jazzových zpěvaček Ella Fitzgeraldová</a:t>
            </a:r>
          </a:p>
          <a:p>
            <a:r>
              <a:rPr lang="cs-CZ" sz="2800" dirty="0" smtClean="0"/>
              <a:t>JAZZ – ovlivnil všechny druhy umění 20. st. (poezie, divadlo, film, výtvarné umění) a hudbu (současná pop hudba a rock)</a:t>
            </a:r>
            <a:endParaRPr lang="cs-CZ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Vypracuj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2800" dirty="0" smtClean="0"/>
              <a:t>Kdy, kde a proč vznikla moderní populární hudba?</a:t>
            </a:r>
          </a:p>
          <a:p>
            <a:pPr lvl="0"/>
            <a:r>
              <a:rPr lang="cs-CZ" sz="2800" dirty="0" smtClean="0"/>
              <a:t>V bluesové písni Černej nebožtíku, máš to ale kliku vyhledej akordy T, S, D.</a:t>
            </a:r>
          </a:p>
          <a:p>
            <a:pPr lvl="0"/>
            <a:r>
              <a:rPr lang="cs-CZ" sz="2800" dirty="0" smtClean="0"/>
              <a:t>Vyjmenuj černé a bílé kořeny jazzu.</a:t>
            </a:r>
            <a:endParaRPr lang="cs-CZ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30. – 40. léta Swing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obliba rozhlasu x malé kluby, kde společně začali poprvé hrát běloši a černoši – vznik nového hudebního stylu swingu.</a:t>
            </a:r>
          </a:p>
          <a:p>
            <a:r>
              <a:rPr lang="cs-CZ" sz="2800" dirty="0" smtClean="0"/>
              <a:t>Big bandy – 4 trubky, 4 trombony, 5 saxofonů, rytmika: bicí, kontrabas, kytara, piáno, zpěváci, dirigent. Přesnost souhry, frázování,  improvizace, virtuozita hráčů.</a:t>
            </a:r>
          </a:p>
          <a:p>
            <a:r>
              <a:rPr lang="cs-CZ" sz="2800" dirty="0" smtClean="0"/>
              <a:t>Nejslavnější swingové kapely: Duke Elington, Count Basie, Benny Goodmann, Glenn Miller</a:t>
            </a:r>
            <a:endParaRPr lang="cs-CZ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50. léta – rock and roll, country and western </a:t>
            </a:r>
            <a:br>
              <a:rPr lang="cs-CZ" sz="3200" b="1" dirty="0" smtClean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b="1" dirty="0" smtClean="0"/>
              <a:t>Country and western</a:t>
            </a:r>
            <a:r>
              <a:rPr lang="cs-CZ" sz="2700" dirty="0" smtClean="0"/>
              <a:t> – hudba amerického venkova a z něj vycházející. Představitelé: Hank Williams, Johny Cash</a:t>
            </a:r>
          </a:p>
          <a:p>
            <a:r>
              <a:rPr lang="cs-CZ" sz="2700" dirty="0" smtClean="0"/>
              <a:t>20. léta styl hillbilly (strunné kapely – kytara, banjo, mandolína, ukulele a hlavně housle)</a:t>
            </a:r>
          </a:p>
          <a:p>
            <a:r>
              <a:rPr lang="cs-CZ" sz="2700" dirty="0" smtClean="0"/>
              <a:t>40. léta bluegrass (3-7 hudebníků, hlavní je banjo)</a:t>
            </a:r>
          </a:p>
          <a:p>
            <a:r>
              <a:rPr lang="cs-CZ" sz="2700" dirty="0" smtClean="0"/>
              <a:t>50. léta rockabilly (moderní podoba country, el. kytara, baskytara, bicí). Elvis Presley, Everly Brothers</a:t>
            </a:r>
            <a:endParaRPr lang="cs-CZ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/>
            </a:r>
            <a:br>
              <a:rPr lang="cs-CZ" sz="3200" b="1" dirty="0" smtClean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b="1" dirty="0" smtClean="0"/>
              <a:t>Rock and roll</a:t>
            </a:r>
            <a:endParaRPr lang="cs-CZ" sz="2700" dirty="0" smtClean="0"/>
          </a:p>
          <a:p>
            <a:r>
              <a:rPr lang="cs-CZ" sz="2700" dirty="0" smtClean="0"/>
              <a:t>vznikl v 50. letech ze směsice country a rhytm and blues (hudba černošského městského obyvatelstva – základ bluesová dvanáctka).</a:t>
            </a:r>
          </a:p>
          <a:p>
            <a:r>
              <a:rPr lang="cs-CZ" sz="2700" dirty="0" smtClean="0"/>
              <a:t>1954 Bill Haley – skladba Rock around the Clock (1955 ve filmu Džungle před tabulí – hudební revoluce mezi mladými). </a:t>
            </a:r>
          </a:p>
          <a:p>
            <a:r>
              <a:rPr lang="cs-CZ" sz="2700" b="1" dirty="0" smtClean="0"/>
              <a:t>R’n’r </a:t>
            </a:r>
            <a:r>
              <a:rPr lang="cs-CZ" sz="2700" dirty="0" smtClean="0"/>
              <a:t>- název vymyslel diskžokej Alan Freed. </a:t>
            </a:r>
            <a:endParaRPr lang="cs-CZ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 </a:t>
            </a:r>
            <a:br>
              <a:rPr lang="cs-CZ" sz="3200" b="1" dirty="0" smtClean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700" dirty="0" smtClean="0"/>
              <a:t>Nový ideál krásy zvuku – značná hlasitost díky el. kytarám, baskytaře, bicím (někdy saxofon). Ústřední postavou se stává zpěvák. Harmonie – bluesová dvanáctka. Nebyla důležitá virtuozita hudebníků (jako ve swingu), ani texty, ale show (interpreti x posluchači). Harmonie – bluesová 12. </a:t>
            </a:r>
          </a:p>
          <a:p>
            <a:r>
              <a:rPr lang="cs-CZ" sz="2700" dirty="0" smtClean="0"/>
              <a:t>Rozmach nahrávacích společností, gramofonového a hudebně-zábavního průmyslu. Rokenrol se stal generačním protestem mladých (hippies).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546</Words>
  <Application>Microsoft Office PowerPoint</Application>
  <PresentationFormat>Předvádění na obrazovce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Počátky moderní populární hudby</vt:lpstr>
      <vt:lpstr>Počátky moderní populární hudby až 50. léta centrum - USA</vt:lpstr>
      <vt:lpstr>Snímek 3</vt:lpstr>
      <vt:lpstr>Snímek 4</vt:lpstr>
      <vt:lpstr>Vypracuj</vt:lpstr>
      <vt:lpstr>30. – 40. léta Swing</vt:lpstr>
      <vt:lpstr>50. léta – rock and roll, country and western  </vt:lpstr>
      <vt:lpstr> </vt:lpstr>
      <vt:lpstr>  </vt:lpstr>
      <vt:lpstr>Snímek 10</vt:lpstr>
      <vt:lpstr>Samostatná práce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Wolfgang Amadeus Mozart</dc:title>
  <dc:creator>Martina</dc:creator>
  <cp:lastModifiedBy>Martina</cp:lastModifiedBy>
  <cp:revision>54</cp:revision>
  <dcterms:created xsi:type="dcterms:W3CDTF">2012-11-10T09:15:49Z</dcterms:created>
  <dcterms:modified xsi:type="dcterms:W3CDTF">2013-04-03T15:01:29Z</dcterms:modified>
</cp:coreProperties>
</file>