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68765-8A57-41F3-8F38-6DC15FB8D70A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9C54C-38AA-4C0A-9743-C277A77C980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Moderní populární hudba 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 Komunikace hudebního umění</a:t>
                      </a:r>
                      <a:r>
                        <a:rPr lang="cs-CZ" baseline="0" dirty="0" smtClean="0"/>
                        <a:t> se znakovými systémy uměleckých a společenskovědních oborů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</a:t>
                      </a:r>
                      <a:r>
                        <a:rPr lang="cs-CZ" baseline="0" dirty="0" smtClean="0"/>
                        <a:t>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Styly, žánry MPH 2. poloviny</a:t>
                      </a:r>
                      <a:r>
                        <a:rPr lang="cs-CZ" baseline="0" dirty="0" smtClean="0"/>
                        <a:t> 20. stol.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Postupně procházíme</a:t>
                      </a:r>
                      <a:r>
                        <a:rPr lang="cs-CZ" baseline="0" dirty="0" smtClean="0"/>
                        <a:t> listy prezentace až stranu 13, na straně 14 samostatná práce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Martina Hniličková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VY_32_INOVACE_36_EHNI19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House music – </a:t>
            </a:r>
            <a:r>
              <a:rPr lang="cs-CZ" sz="2700" dirty="0" smtClean="0"/>
              <a:t>hudba diskžokejů, kteří míchají, zrychlují nahrávky, podbarvují novými syntetickými zvuky ve nahrávacích studiích. taneční hudba (jako byla disko), drogy, Fatboy Slim</a:t>
            </a:r>
          </a:p>
          <a:p>
            <a:r>
              <a:rPr lang="cs-CZ" sz="2700" b="1" dirty="0" smtClean="0"/>
              <a:t>Techno hudba - </a:t>
            </a:r>
            <a:r>
              <a:rPr lang="cs-CZ" sz="2700" dirty="0" smtClean="0"/>
              <a:t>elektronická taneční hudba, vznikla v 80. a plně se rozvinul av 90. letech.  V techno hudbě je (jako u většiny druhů elektronické taneční hudby) kladen důraz na výrazný rytmus a rychlé tempo, přičemž prakticky veškeré používané zvuky jsou generovány elektronickými hudebními nástroji a přístroji. 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Podstatou techno hudby je opakování určité hudební jednotky, což v posluchači vytváří pocit určitého napětí a dokonce může vyvolat jistý druh extatického tranzu. Techno hudba je v drtivé většině čistě instrumentální, skladby obvykle postrádají klasickou strukturu používanou v pop music (sloka/refrén), používané zvuky nijak nepřipomínají běžné hudební nástroje a melodie se zde objevují pouze zřídkakdy.</a:t>
            </a:r>
            <a:endParaRPr lang="cs-CZ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World music – </a:t>
            </a:r>
            <a:r>
              <a:rPr lang="cs-CZ" sz="2700" dirty="0" smtClean="0"/>
              <a:t>hudba různých kontinentů a etnik (africká, karibská, jihoamerická)</a:t>
            </a:r>
          </a:p>
          <a:p>
            <a:r>
              <a:rPr lang="cs-CZ" sz="2700" b="1" dirty="0" smtClean="0"/>
              <a:t>New age music – </a:t>
            </a:r>
            <a:r>
              <a:rPr lang="cs-CZ" sz="2700" dirty="0" smtClean="0"/>
              <a:t>relaxační hudba</a:t>
            </a:r>
          </a:p>
          <a:p>
            <a:r>
              <a:rPr lang="cs-CZ" sz="2700" b="1" dirty="0" smtClean="0"/>
              <a:t>Folková a její odnože (Bob Dylan), popová (Michael Jackson, Madonna, Prince, Elton John, Phill Collins), jazzová odnož (Chick Corea, Bobby McFerin), rocková (Frank Zappa), syntezátorová (Jean Michel Jarré, Vangelis)…</a:t>
            </a:r>
            <a:endParaRPr lang="cs-CZ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World music – </a:t>
            </a:r>
            <a:r>
              <a:rPr lang="cs-CZ" sz="2700" dirty="0" smtClean="0"/>
              <a:t>hudba různých kontinentů a etnik (africká, karibská, jihoamerická)</a:t>
            </a:r>
          </a:p>
          <a:p>
            <a:r>
              <a:rPr lang="cs-CZ" sz="2700" b="1" dirty="0" smtClean="0"/>
              <a:t>New age music – </a:t>
            </a:r>
            <a:r>
              <a:rPr lang="cs-CZ" sz="2700" dirty="0" smtClean="0"/>
              <a:t>relaxační hudba</a:t>
            </a:r>
          </a:p>
          <a:p>
            <a:r>
              <a:rPr lang="cs-CZ" sz="2700" b="1" dirty="0" smtClean="0"/>
              <a:t>Folková a její odnože (Bob Dylan), popová (Michael Jackson, Madonna, Prince, Elton John, Phill Collins), jazzová odnož (Chick Corea, Bobby McFerin), rocková (Frank Zappa), syntezátorová (Jean Michel Jarré, Vangelis)…</a:t>
            </a:r>
            <a:endParaRPr lang="cs-CZ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smtClean="0"/>
              <a:t>Samostatná práce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cs-CZ" sz="2800" dirty="0" smtClean="0"/>
              <a:t>Jaké </a:t>
            </a:r>
            <a:r>
              <a:rPr lang="cs-CZ" sz="2800" dirty="0"/>
              <a:t>je nejčastější složení rockové </a:t>
            </a:r>
            <a:r>
              <a:rPr lang="cs-CZ" sz="2800" dirty="0" smtClean="0"/>
              <a:t>kapely?</a:t>
            </a:r>
            <a:endParaRPr lang="cs-CZ" sz="2800" dirty="0"/>
          </a:p>
          <a:p>
            <a:pPr lvl="0"/>
            <a:r>
              <a:rPr lang="cs-CZ" sz="2800" dirty="0"/>
              <a:t>V</a:t>
            </a:r>
            <a:r>
              <a:rPr lang="cs-CZ" sz="2800" dirty="0" smtClean="0"/>
              <a:t>yjmenuj </a:t>
            </a:r>
            <a:r>
              <a:rPr lang="cs-CZ" sz="2800" dirty="0"/>
              <a:t>anglické rockové </a:t>
            </a:r>
            <a:r>
              <a:rPr lang="cs-CZ" sz="2800" dirty="0" smtClean="0"/>
              <a:t>kapely.</a:t>
            </a:r>
            <a:endParaRPr lang="cs-CZ" sz="2800" dirty="0"/>
          </a:p>
          <a:p>
            <a:pPr lvl="0"/>
            <a:r>
              <a:rPr lang="cs-CZ" sz="2800" dirty="0"/>
              <a:t> </a:t>
            </a:r>
            <a:r>
              <a:rPr lang="cs-CZ" sz="2800" dirty="0" smtClean="0"/>
              <a:t>Charakterizuj </a:t>
            </a:r>
            <a:r>
              <a:rPr lang="cs-CZ" sz="2800" dirty="0"/>
              <a:t>styly MPH v 70. a 80. </a:t>
            </a:r>
            <a:r>
              <a:rPr lang="cs-CZ" sz="2800" dirty="0" smtClean="0"/>
              <a:t>letech, </a:t>
            </a:r>
            <a:r>
              <a:rPr lang="cs-CZ" sz="2800" dirty="0"/>
              <a:t>přiřaď k nim kapely: Deep Purple, Pink Floyd, ABBA,  Iron Maiden, Depeche Mode, MC </a:t>
            </a:r>
            <a:r>
              <a:rPr lang="cs-CZ" sz="2800" dirty="0" err="1" smtClean="0"/>
              <a:t>Hammer</a:t>
            </a:r>
            <a:r>
              <a:rPr lang="cs-CZ" sz="2800" dirty="0" smtClean="0"/>
              <a:t>.</a:t>
            </a:r>
            <a:endParaRPr lang="cs-CZ" sz="2800" dirty="0"/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Použitá literatura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2800" dirty="0" err="1" smtClean="0"/>
              <a:t>Charalambidis</a:t>
            </a:r>
            <a:r>
              <a:rPr lang="cs-CZ" sz="2800" dirty="0" smtClean="0"/>
              <a:t> A., Císař Z., Pilka J., </a:t>
            </a:r>
            <a:r>
              <a:rPr lang="cs-CZ" sz="2800" dirty="0" err="1" smtClean="0"/>
              <a:t>Matoška</a:t>
            </a:r>
            <a:r>
              <a:rPr lang="cs-CZ" sz="2800" dirty="0" smtClean="0"/>
              <a:t> D</a:t>
            </a:r>
            <a:r>
              <a:rPr lang="cs-CZ" sz="2800" smtClean="0"/>
              <a:t>.: Hudební výchova </a:t>
            </a:r>
            <a:r>
              <a:rPr lang="cs-CZ" sz="2800" dirty="0" smtClean="0"/>
              <a:t>pro 8. ročník základní školy, Praha: SPN, 1998. ISBN 80-7235-041-2</a:t>
            </a:r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   60. léta až současnost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b="1" dirty="0" smtClean="0"/>
              <a:t>centrum – Velká Británie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60. léta – rock, Anglie jako vstupní brána moderní pop hudby do Evropy</a:t>
            </a:r>
          </a:p>
          <a:p>
            <a:r>
              <a:rPr lang="cs-CZ" sz="2700" b="1" dirty="0" smtClean="0"/>
              <a:t>„sweet sixties“</a:t>
            </a:r>
            <a:endParaRPr lang="cs-CZ" sz="2700" dirty="0" smtClean="0"/>
          </a:p>
          <a:p>
            <a:r>
              <a:rPr lang="cs-CZ" sz="2700" dirty="0" smtClean="0"/>
              <a:t>Díky obrovskému rozmachu gramofonového průmyslu a filmu Džungle před tabulí se rokenrol dostává z USA do Evropy, zejména Anglie. A tak se centrum pop hudby přesouvá z Ameriky do Anglie. Centrum – průmyslový přístavní Liverpool.  Tady v hudebních klubech až 400 rockových kapel. </a:t>
            </a:r>
            <a:endParaRPr lang="cs-CZ" sz="2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Nejčastější obsazení: sólová, doprovodná, basová kytara, bicí, vícehlasy zpívali sami muzikanti. Akustické nástroje nahradily elektricky zesílené.</a:t>
            </a:r>
          </a:p>
          <a:p>
            <a:r>
              <a:rPr lang="cs-CZ" sz="2800" dirty="0" smtClean="0"/>
              <a:t>„Sladká 60. léta“ – obohacení hudební kultury.</a:t>
            </a:r>
          </a:p>
          <a:p>
            <a:r>
              <a:rPr lang="cs-CZ" sz="2800" b="1" dirty="0" smtClean="0"/>
              <a:t>Představitelé:</a:t>
            </a:r>
          </a:p>
          <a:p>
            <a:r>
              <a:rPr lang="cs-CZ" sz="2800" b="1" dirty="0" smtClean="0"/>
              <a:t>The Beatles </a:t>
            </a:r>
            <a:r>
              <a:rPr lang="cs-CZ" sz="2800" dirty="0" smtClean="0"/>
              <a:t>(1960 – 1970) John Lennon, Paul McCartney, George Harrison, Ringo Starr (obrovská popularita, Řád britského impéria, přes 200 písní, 4 filmy)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Kinks</a:t>
            </a:r>
            <a:r>
              <a:rPr lang="cs-CZ" sz="2700" dirty="0" smtClean="0"/>
              <a:t> (tvrdší bluesový zvuk)</a:t>
            </a:r>
          </a:p>
          <a:p>
            <a:r>
              <a:rPr lang="cs-CZ" sz="2700" dirty="0" smtClean="0"/>
              <a:t>Hollies, Bee Gees, Who (rocková opera Tommy), Animals</a:t>
            </a:r>
          </a:p>
          <a:p>
            <a:r>
              <a:rPr lang="cs-CZ" sz="2700" b="1" dirty="0" smtClean="0"/>
              <a:t>Rolling Stones</a:t>
            </a:r>
            <a:r>
              <a:rPr lang="cs-CZ" sz="2700" dirty="0" smtClean="0"/>
              <a:t> (Londýn, protiklad Beatles) – Mick Jagger, Keith Richards, Charlie Watts, Brian Jones</a:t>
            </a:r>
          </a:p>
          <a:p>
            <a:r>
              <a:rPr lang="cs-CZ" sz="2700" dirty="0" smtClean="0"/>
              <a:t>Acid rock (psychedelic music v USA) – pod vlivem drog, např. </a:t>
            </a:r>
            <a:r>
              <a:rPr lang="cs-CZ" sz="2700" b="1" dirty="0" smtClean="0"/>
              <a:t>The Doors, Jimi Hendrix </a:t>
            </a:r>
            <a:r>
              <a:rPr lang="cs-CZ" sz="2700" dirty="0" smtClean="0"/>
              <a:t>(kytarista)</a:t>
            </a:r>
            <a:endParaRPr lang="cs-CZ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70. a 80. léta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Rokenrol v 50. letech v USA a rock v 60. letech v Anglii základ a živná půda pro další směry, žánry, styly v moderní pop.  hudbě v dalších letech.</a:t>
            </a:r>
          </a:p>
          <a:p>
            <a:r>
              <a:rPr lang="cs-CZ" sz="2700" b="1" dirty="0" smtClean="0"/>
              <a:t>Hard rock – </a:t>
            </a:r>
            <a:r>
              <a:rPr lang="cs-CZ" sz="2700" dirty="0" smtClean="0"/>
              <a:t>základ - britské bluesové kapely 60. let, důraz na rytmus, kytarová sóla a silný zvuk.</a:t>
            </a:r>
          </a:p>
          <a:p>
            <a:r>
              <a:rPr lang="cs-CZ" sz="2700" dirty="0" smtClean="0"/>
              <a:t>Led Zeppelin, Deep Purple, Black Sabbath (heavy metal)</a:t>
            </a:r>
          </a:p>
          <a:p>
            <a:r>
              <a:rPr lang="cs-CZ" sz="2700" dirty="0" smtClean="0"/>
              <a:t>AC/DC (australský heavy metal)</a:t>
            </a:r>
          </a:p>
          <a:p>
            <a:r>
              <a:rPr lang="cs-CZ" sz="2700" dirty="0" smtClean="0"/>
              <a:t>Aerosmith (USA)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Art rock, pompézní rock, pop rock – </a:t>
            </a:r>
            <a:r>
              <a:rPr lang="cs-CZ" sz="2700" dirty="0" smtClean="0"/>
              <a:t>prezentace při jevištních vystoupeních, světelné efekty, využívání moderní techniky (hlavně syntezátor), hráčská virtuozita. Protiklad hard rocku.</a:t>
            </a:r>
          </a:p>
          <a:p>
            <a:r>
              <a:rPr lang="cs-CZ" sz="2700" dirty="0" smtClean="0"/>
              <a:t>Pink Floyd, Yes, Genesis, ELaP, Queen, Jethro Tull</a:t>
            </a:r>
          </a:p>
          <a:p>
            <a:r>
              <a:rPr lang="cs-CZ" sz="2700" b="1" dirty="0" smtClean="0"/>
              <a:t>Disco hudba –</a:t>
            </a:r>
            <a:r>
              <a:rPr lang="cs-CZ" sz="2700" dirty="0" smtClean="0"/>
              <a:t> pro poslech a také se při ní tančí. Na diskotékách (1. vznikly ve Francii) diskžokej pouští desky, komerční hudba</a:t>
            </a:r>
          </a:p>
          <a:p>
            <a:r>
              <a:rPr lang="cs-CZ" sz="2700" dirty="0" smtClean="0"/>
              <a:t>ABBA, Donna Summer, Amanda Lear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Punk a nová vlna - </a:t>
            </a:r>
            <a:r>
              <a:rPr lang="cs-CZ" sz="2700" dirty="0" smtClean="0"/>
              <a:t>rozporuplný mezník v moderní hudbě 1976 – Sex Pistols (angl. kapela, bourala vše, co doposud bylo vytvořeno v moderní hudbě - primitivní, drsná, agresivní hudba, sporná kvalita) označení punk – prevít, puberťák. Šokující chování, skandály, drogy, vraždy, sebevraždy…</a:t>
            </a:r>
          </a:p>
          <a:p>
            <a:r>
              <a:rPr lang="cs-CZ" sz="2700" dirty="0" smtClean="0"/>
              <a:t>Další – 80. léta Nirvana (Kurt Cobain)</a:t>
            </a:r>
          </a:p>
          <a:p>
            <a:r>
              <a:rPr lang="cs-CZ" sz="2700" b="1" dirty="0" smtClean="0"/>
              <a:t>Nová vlna – </a:t>
            </a:r>
            <a:r>
              <a:rPr lang="cs-CZ" sz="2700" dirty="0" smtClean="0"/>
              <a:t>základ tvoří rytmus bicích a kytary (z punku) a nad tím odlehčený zpěv podbarvený syntezátorem.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Police (Sting), Falco</a:t>
            </a:r>
          </a:p>
          <a:p>
            <a:r>
              <a:rPr lang="cs-CZ" sz="2700" dirty="0" smtClean="0"/>
              <a:t>Bob Marley (reggae)</a:t>
            </a:r>
          </a:p>
          <a:p>
            <a:r>
              <a:rPr lang="cs-CZ" sz="2700" b="1" dirty="0" smtClean="0"/>
              <a:t>Nový romantismus – </a:t>
            </a:r>
            <a:r>
              <a:rPr lang="cs-CZ" sz="2700" dirty="0" smtClean="0"/>
              <a:t>vznikl na poč. 80.</a:t>
            </a:r>
            <a:r>
              <a:rPr lang="cs-CZ" sz="2700" b="1" dirty="0" smtClean="0"/>
              <a:t> </a:t>
            </a:r>
            <a:r>
              <a:rPr lang="cs-CZ" sz="2700" dirty="0" smtClean="0"/>
              <a:t>v Anglii, spojil možnosti syntezátorů a kytarovou hudbou 60. let</a:t>
            </a:r>
          </a:p>
          <a:p>
            <a:r>
              <a:rPr lang="cs-CZ" sz="2700" dirty="0" smtClean="0"/>
              <a:t>David Bowie, Ultravox, Duran Duran, Depeche Mode</a:t>
            </a:r>
          </a:p>
          <a:p>
            <a:r>
              <a:rPr lang="cs-CZ" sz="2700" b="1" dirty="0" smtClean="0"/>
              <a:t>Neorock – </a:t>
            </a:r>
            <a:r>
              <a:rPr lang="cs-CZ" sz="2700" dirty="0" smtClean="0"/>
              <a:t>totéž jako nový romantismus, v USA. R.E.M.</a:t>
            </a:r>
          </a:p>
          <a:p>
            <a:r>
              <a:rPr lang="cs-CZ" sz="2700" b="1" dirty="0" smtClean="0"/>
              <a:t>Heavy metal – </a:t>
            </a:r>
            <a:r>
              <a:rPr lang="cs-CZ" sz="2700" dirty="0" smtClean="0"/>
              <a:t>zakl. Black Sabbath (Ozzy Osbourn), chmurná, těžká hudba i texty, démonický zjev</a:t>
            </a:r>
          </a:p>
          <a:p>
            <a:r>
              <a:rPr lang="cs-CZ" sz="2700" dirty="0" smtClean="0"/>
              <a:t>Iron Maiden, Metalica, Alice Cooper, Europe, Van Halen, John Bon Jovi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b="1" dirty="0" smtClean="0"/>
              <a:t>Rap a hip hop – </a:t>
            </a:r>
            <a:r>
              <a:rPr lang="cs-CZ" sz="2700" dirty="0" smtClean="0"/>
              <a:t>kultura černého ghetta, kultura ulice (v 80. letech z USA do Evropy)</a:t>
            </a:r>
          </a:p>
          <a:p>
            <a:r>
              <a:rPr lang="cs-CZ" sz="2700" dirty="0" smtClean="0"/>
              <a:t>znaky: rap (mluvení do hudby), scratching (škrábání desky hrotem jehly), grafitti (malby sprejem), breakdance (pohybové vyjádření hudby, tančí na všech částech těla).</a:t>
            </a:r>
          </a:p>
          <a:p>
            <a:r>
              <a:rPr lang="cs-CZ" sz="2700" dirty="0" smtClean="0"/>
              <a:t>MC Hammer, Ice-T, Vannila 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688</Words>
  <Application>Microsoft Office PowerPoint</Application>
  <PresentationFormat>Předvádění na obrazovce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Moderní populární hudba </vt:lpstr>
      <vt:lpstr>   60. léta až současnost centrum – Velká Británie</vt:lpstr>
      <vt:lpstr> </vt:lpstr>
      <vt:lpstr>Snímek 4</vt:lpstr>
      <vt:lpstr>70. a 80. léta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Samostatná práce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Počátky moderní populární hudby</dc:title>
  <dc:creator>Mr. Inappropriate</dc:creator>
  <cp:lastModifiedBy>Martina</cp:lastModifiedBy>
  <cp:revision>6</cp:revision>
  <dcterms:created xsi:type="dcterms:W3CDTF">2013-03-17T07:35:45Z</dcterms:created>
  <dcterms:modified xsi:type="dcterms:W3CDTF">2013-04-03T15:03:36Z</dcterms:modified>
</cp:coreProperties>
</file>