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348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Jan_van_Eyc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Portrét </a:t>
            </a:r>
            <a:r>
              <a:rPr lang="cs-CZ" sz="3600" b="1" smtClean="0"/>
              <a:t>podle Jan van </a:t>
            </a:r>
            <a:r>
              <a:rPr lang="cs-CZ" sz="3600" b="1" dirty="0" err="1" smtClean="0"/>
              <a:t>Eycka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984558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13. </a:t>
                      </a:r>
                      <a:r>
                        <a:rPr lang="cs-CZ" dirty="0" smtClean="0"/>
                        <a:t>10.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– 4. roč. gymnázia (prima – kvarta)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Fotografie inspirovaná dílem Jan van </a:t>
                      </a:r>
                      <a:r>
                        <a:rPr lang="cs-CZ" baseline="0" dirty="0" err="1" smtClean="0"/>
                        <a:t>Eyck</a:t>
                      </a:r>
                      <a:r>
                        <a:rPr lang="cs-CZ" baseline="0" dirty="0" smtClean="0"/>
                        <a:t> – Portrét rodiny </a:t>
                      </a:r>
                      <a:r>
                        <a:rPr lang="cs-CZ" baseline="0" dirty="0" err="1" smtClean="0"/>
                        <a:t>Arnolfiniových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hlinkClick r:id="rId2"/>
                        </a:rPr>
                        <a:t>www.wga.hu</a:t>
                      </a:r>
                      <a:r>
                        <a:rPr lang="cs-CZ" sz="1200" dirty="0" smtClean="0"/>
                        <a:t> obsahuje databázi výtvarných</a:t>
                      </a:r>
                      <a:r>
                        <a:rPr lang="cs-CZ" sz="1200" baseline="0" dirty="0" smtClean="0"/>
                        <a:t> děl od významných autorů dějin umění od středověku po impresionismus. Díla je možné zobrazit v dobrém rozlišení, případně zvětšit.</a:t>
                      </a:r>
                      <a:endParaRPr lang="cs-CZ" sz="12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VY_32_INOVACE_37_EMIC12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Jan van </a:t>
            </a:r>
            <a:r>
              <a:rPr lang="cs-CZ" dirty="0" err="1" smtClean="0"/>
              <a:t>Eyck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Nizozemský malíř</a:t>
            </a:r>
          </a:p>
          <a:p>
            <a:r>
              <a:rPr lang="cs-CZ" dirty="0" smtClean="0"/>
              <a:t>kolem 1390 – 1441</a:t>
            </a:r>
          </a:p>
          <a:p>
            <a:r>
              <a:rPr lang="cs-CZ" dirty="0" smtClean="0"/>
              <a:t>Spolu s bratrem Hubertem jsou považováni za zakladatele olejomalby</a:t>
            </a:r>
          </a:p>
          <a:p>
            <a:r>
              <a:rPr lang="cs-CZ" dirty="0" smtClean="0"/>
              <a:t>Malba s velkým smyslem pro detail</a:t>
            </a:r>
          </a:p>
          <a:p>
            <a:r>
              <a:rPr lang="cs-CZ" dirty="0" smtClean="0"/>
              <a:t>Uplatnění perspektivy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Na </a:t>
            </a:r>
            <a:r>
              <a:rPr lang="cs-CZ" dirty="0"/>
              <a:t>stránkách </a:t>
            </a:r>
            <a:r>
              <a:rPr lang="cs-CZ" dirty="0">
                <a:hlinkClick r:id="rId2"/>
              </a:rPr>
              <a:t>www.wga.hu</a:t>
            </a:r>
            <a:r>
              <a:rPr lang="cs-CZ" dirty="0"/>
              <a:t> si prohlédněte dílo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PORTRÉT </a:t>
            </a:r>
            <a:r>
              <a:rPr lang="cs-CZ" smtClean="0"/>
              <a:t>RODINY ARNOLFINIOVÝCH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JAN VAN EYCK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4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4726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Obraz představuje </a:t>
            </a:r>
            <a:r>
              <a:rPr lang="cs-CZ" dirty="0" err="1" smtClean="0"/>
              <a:t>dojportrét</a:t>
            </a:r>
            <a:r>
              <a:rPr lang="cs-CZ" dirty="0" smtClean="0"/>
              <a:t>, na kterém je zobrazen Giovanni di </a:t>
            </a:r>
            <a:r>
              <a:rPr lang="cs-CZ" dirty="0" err="1" smtClean="0"/>
              <a:t>Nicolao</a:t>
            </a:r>
            <a:r>
              <a:rPr lang="cs-CZ" dirty="0" smtClean="0"/>
              <a:t> </a:t>
            </a:r>
            <a:r>
              <a:rPr lang="cs-CZ" dirty="0" err="1" smtClean="0"/>
              <a:t>Arnolfini</a:t>
            </a:r>
            <a:r>
              <a:rPr lang="cs-CZ" dirty="0" smtClean="0"/>
              <a:t> a jeho manželka </a:t>
            </a:r>
            <a:r>
              <a:rPr lang="cs-CZ" dirty="0" err="1" smtClean="0"/>
              <a:t>Constanza</a:t>
            </a:r>
            <a:r>
              <a:rPr lang="cs-CZ" dirty="0" smtClean="0"/>
              <a:t> </a:t>
            </a:r>
            <a:r>
              <a:rPr lang="cs-CZ" dirty="0" err="1" smtClean="0"/>
              <a:t>Trenta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Tento obraz byl zřejmě objednán roku 1433 k prvnímu výročí úmrtí </a:t>
            </a:r>
            <a:r>
              <a:rPr lang="cs-CZ" dirty="0" err="1" smtClean="0"/>
              <a:t>Constanzy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Na obraze se dále nachází množství detailů, které mají symbolický význam.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Které detaily se na obraze nacházejí?</a:t>
            </a:r>
          </a:p>
          <a:p>
            <a:pPr marL="0" indent="0">
              <a:buNone/>
            </a:pPr>
            <a:r>
              <a:rPr lang="cs-CZ" dirty="0"/>
              <a:t>Najděte jablka, zrcadlo, psa, sandály, nápis, vyřezávané figurky.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503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Jak na vás působí postavy obou manželů? Jaký podle vás měli vztah?</a:t>
            </a:r>
          </a:p>
          <a:p>
            <a:pPr marL="0" indent="0">
              <a:buNone/>
            </a:pPr>
            <a:r>
              <a:rPr lang="cs-CZ" dirty="0" smtClean="0"/>
              <a:t>Jaký zdroj světla osvětluje scénu?</a:t>
            </a:r>
          </a:p>
          <a:p>
            <a:pPr marL="0" indent="0">
              <a:buNone/>
            </a:pPr>
            <a:r>
              <a:rPr lang="cs-CZ" dirty="0" smtClean="0"/>
              <a:t>Co se odráží v zrcadle?</a:t>
            </a:r>
          </a:p>
          <a:p>
            <a:pPr marL="0" indent="0">
              <a:buNone/>
            </a:pPr>
            <a:r>
              <a:rPr lang="cs-CZ" dirty="0" smtClean="0"/>
              <a:t>Podaří se vám rozluštit nápis?</a:t>
            </a:r>
          </a:p>
          <a:p>
            <a:pPr marL="0" indent="0">
              <a:buNone/>
            </a:pPr>
            <a:r>
              <a:rPr lang="cs-CZ" dirty="0" smtClean="0"/>
              <a:t>Co podle vás symbolizují jednotlivé detaily malby?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123728" y="4509119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Ovoce:		plodnost</a:t>
            </a:r>
            <a:r>
              <a:rPr lang="cs-CZ" sz="2400" dirty="0"/>
              <a:t>, vyhnání z ráje</a:t>
            </a:r>
          </a:p>
          <a:p>
            <a:r>
              <a:rPr lang="cs-CZ" sz="2400" dirty="0" smtClean="0"/>
              <a:t>Psík:		věrnost </a:t>
            </a:r>
            <a:r>
              <a:rPr lang="cs-CZ" sz="2400" dirty="0"/>
              <a:t>a láska</a:t>
            </a:r>
          </a:p>
          <a:p>
            <a:r>
              <a:rPr lang="cs-CZ" sz="2400" dirty="0" smtClean="0"/>
              <a:t>Boty:		posvátnost manželství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7406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Navrhněte skupinovou fotografii, na které bude kromě postav rozloženo několik detailů předmětů, které budou mít symbolický charakter, který odkazuje na jednotlivé postavy fotografie a události s nimi spojenými. Naaranžujte scénu a vyfoťte se.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Pomůcky: digitální fotoaparát, papír, tempery, štětce, nůžky, různé předměty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257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Zdroj: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cs.wikipedia.org/wiki/Jan_van_Eyck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www.wga.hu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5679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302</Words>
  <Application>Microsoft Office PowerPoint</Application>
  <PresentationFormat>Předvádění na obrazovce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Portrét podle Jan van Eycka</vt:lpstr>
      <vt:lpstr>Jan van Eyck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46</cp:revision>
  <dcterms:created xsi:type="dcterms:W3CDTF">2012-06-18T15:15:37Z</dcterms:created>
  <dcterms:modified xsi:type="dcterms:W3CDTF">2013-02-22T10:07:36Z</dcterms:modified>
</cp:coreProperties>
</file>