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7" r:id="rId6"/>
    <p:sldId id="266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3" d="100"/>
          <a:sy n="133" d="100"/>
        </p:scale>
        <p:origin x="216" y="9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7.1.2014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7.1.2014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7.1.2014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7.1.2014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7.1.2014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7.1.2014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7.1.2014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7.1.2014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7.1.2014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7.1.2014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7.1.2014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7.1.2014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wga.h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ga.h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ga.h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Malba podle </a:t>
            </a:r>
            <a:r>
              <a:rPr lang="cs-CZ" sz="3600" b="1" smtClean="0"/>
              <a:t>Clauda Moneta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7210317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ESV</a:t>
                      </a:r>
                      <a:r>
                        <a:rPr lang="cs-CZ" baseline="0" dirty="0" smtClean="0"/>
                        <a:t> - 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Komunikace vizuálního umění se znakovými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systémy uměleckých a společenských oborů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13. </a:t>
                      </a:r>
                      <a:r>
                        <a:rPr lang="cs-CZ" smtClean="0"/>
                        <a:t>10.</a:t>
                      </a:r>
                      <a:r>
                        <a:rPr lang="cs-CZ" baseline="0" smtClean="0"/>
                        <a:t> </a:t>
                      </a:r>
                      <a:r>
                        <a:rPr lang="cs-CZ" baseline="0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</a:t>
                      </a:r>
                      <a:r>
                        <a:rPr lang="cs-CZ" baseline="0" dirty="0" smtClean="0"/>
                        <a:t> – 2. roč. gymnázia, tercie - kvarta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Malba inspirovaná dílem </a:t>
                      </a:r>
                      <a:r>
                        <a:rPr lang="cs-CZ" baseline="0" dirty="0" err="1" smtClean="0"/>
                        <a:t>Impression</a:t>
                      </a:r>
                      <a:r>
                        <a:rPr lang="cs-CZ" baseline="0" dirty="0" smtClean="0"/>
                        <a:t>  - Claude Monet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hlinkClick r:id="rId2"/>
                        </a:rPr>
                        <a:t>www.wga.hu</a:t>
                      </a:r>
                      <a:r>
                        <a:rPr lang="cs-CZ" sz="1200" dirty="0" smtClean="0"/>
                        <a:t> obsahuje databázi výtvarných</a:t>
                      </a:r>
                      <a:r>
                        <a:rPr lang="cs-CZ" sz="1200" baseline="0" dirty="0" smtClean="0"/>
                        <a:t> děl od významných autorů dějin umění od středověku po impresionismus. Díla je možné zobrazit v dobrém rozlišení, případně zvětšit.</a:t>
                      </a:r>
                      <a:endParaRPr lang="cs-CZ" sz="12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Michalcová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VY_32_INOVACE_37_EMIC13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Na stránkách </a:t>
            </a:r>
            <a:r>
              <a:rPr lang="cs-CZ" dirty="0" smtClean="0">
                <a:hlinkClick r:id="rId2"/>
              </a:rPr>
              <a:t>www.wga.hu</a:t>
            </a:r>
            <a:r>
              <a:rPr lang="cs-CZ" dirty="0" smtClean="0"/>
              <a:t> si prohlédněte obraz</a:t>
            </a:r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CLAUDE MONET</a:t>
            </a:r>
          </a:p>
          <a:p>
            <a:pPr marL="0" indent="0" algn="ctr">
              <a:buNone/>
            </a:pPr>
            <a:r>
              <a:rPr lang="cs-CZ" dirty="0" smtClean="0"/>
              <a:t>IMPRESSION – LE SOLEIL LEVANT</a:t>
            </a:r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752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dirty="0" smtClean="0"/>
              <a:t>„ Východiskem impresionismu bylo úsilí o </a:t>
            </a:r>
            <a:r>
              <a:rPr lang="cs-CZ" dirty="0" err="1" smtClean="0"/>
              <a:t>nejbezprostřednější</a:t>
            </a:r>
            <a:r>
              <a:rPr lang="cs-CZ" dirty="0" smtClean="0"/>
              <a:t> a nejpravdivější pohled na skutečnost</a:t>
            </a:r>
            <a:r>
              <a:rPr lang="en-US" dirty="0" smtClean="0"/>
              <a:t>;</a:t>
            </a:r>
            <a:r>
              <a:rPr lang="cs-CZ" dirty="0" smtClean="0"/>
              <a:t> nejen však ve smyslu maximálního malířského využití vizuální stránky reality, ale i ve smyslu pronikavého pohledu na současný život…</a:t>
            </a:r>
          </a:p>
          <a:p>
            <a:pPr marL="0" indent="0">
              <a:buNone/>
            </a:pPr>
            <a:r>
              <a:rPr lang="cs-CZ" dirty="0" smtClean="0"/>
              <a:t>Proto impresionisti zkoumají skutečnost s přímo fanatickou zaujatostí, tak aby obraz například odpovídal nejen rázu krajiny, ale i jejímu určitému atmosférickému a světelnému stavu.“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80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Jak chápete předcházející text v souvislosti s obrazem Clauda Moneta?</a:t>
            </a:r>
          </a:p>
          <a:p>
            <a:pPr marL="0" indent="0">
              <a:buNone/>
            </a:pPr>
            <a:r>
              <a:rPr lang="cs-CZ" dirty="0" smtClean="0"/>
              <a:t>Jakým způsobem a co podle vás impresionisti zobrazovali?</a:t>
            </a:r>
          </a:p>
          <a:p>
            <a:pPr marL="0" indent="0">
              <a:buNone/>
            </a:pPr>
            <a:r>
              <a:rPr lang="cs-CZ" dirty="0" smtClean="0"/>
              <a:t>Jak vypadal život na konci 19. století?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 na vás obraz působí?</a:t>
            </a:r>
          </a:p>
          <a:p>
            <a:pPr marL="0" indent="0">
              <a:buNone/>
            </a:pPr>
            <a:r>
              <a:rPr lang="cs-CZ" dirty="0" smtClean="0"/>
              <a:t>Co zobrazuje?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2506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968552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Vezměte si tři základní barvy a široký štětec.</a:t>
            </a:r>
          </a:p>
          <a:p>
            <a:pPr marL="0" indent="0">
              <a:buNone/>
            </a:pPr>
            <a:r>
              <a:rPr lang="cs-CZ" dirty="0" smtClean="0"/>
              <a:t>Namalujte obraz krajiny podle vámi vybraného černobílého obrázku. K míchání barev využijte poznatků o teorii barev – primární, sekundární a komplementární barvy, barva stínu, lokální barva a barva objektu.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Pomůcky: formát A1-A0, velký plochý štětec, tempery, kelímek, černobílý obrázek krajiny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4476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Barevnou škálu vašeho díla si připravte mícháním tří základních barev.</a:t>
            </a:r>
          </a:p>
          <a:p>
            <a:pPr marL="0" indent="0">
              <a:buNone/>
            </a:pPr>
            <a:r>
              <a:rPr lang="cs-CZ" dirty="0" smtClean="0"/>
              <a:t>Používejte široký štětec a dynamickými tahy nanášejte barvy, které nebudete příliš roztírat.</a:t>
            </a:r>
          </a:p>
          <a:p>
            <a:pPr marL="0" indent="0">
              <a:buNone/>
            </a:pPr>
            <a:r>
              <a:rPr lang="cs-CZ" dirty="0" smtClean="0"/>
              <a:t>Nepoužívejte černou.</a:t>
            </a:r>
          </a:p>
          <a:p>
            <a:pPr marL="0" indent="0">
              <a:buNone/>
            </a:pPr>
            <a:r>
              <a:rPr lang="cs-CZ" dirty="0" smtClean="0"/>
              <a:t>Zvolte si barevný tón obrázku s jednou kontrastní barvou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Viz. </a:t>
            </a:r>
            <a:r>
              <a:rPr lang="cs-CZ" smtClean="0"/>
              <a:t>teorie barev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2803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Zdroje:</a:t>
            </a:r>
          </a:p>
          <a:p>
            <a:pPr marL="0" indent="0">
              <a:buNone/>
            </a:pPr>
            <a:r>
              <a:rPr lang="cs-CZ" dirty="0" smtClean="0">
                <a:hlinkClick r:id="rId2"/>
              </a:rPr>
              <a:t>www.wga.hu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Lamač M., Myšlenky moderních malířů, Odeon, Praha 1989 ISBN 80-207-0087-0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452698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322</Words>
  <Application>Microsoft Office PowerPoint</Application>
  <PresentationFormat>Předvádění na obrazovce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Malba podle Clauda Moneta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Lenka</cp:lastModifiedBy>
  <cp:revision>49</cp:revision>
  <dcterms:created xsi:type="dcterms:W3CDTF">2012-06-18T15:15:37Z</dcterms:created>
  <dcterms:modified xsi:type="dcterms:W3CDTF">2014-01-07T17:52:20Z</dcterms:modified>
</cp:coreProperties>
</file>