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7" r:id="rId6"/>
    <p:sldId id="266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08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ga.h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ga.h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Busta podle </a:t>
            </a:r>
            <a:r>
              <a:rPr lang="cs-CZ" sz="3600" b="1" dirty="0" err="1" smtClean="0"/>
              <a:t>Honoré</a:t>
            </a:r>
            <a:r>
              <a:rPr lang="cs-CZ" sz="3600" b="1" dirty="0" smtClean="0"/>
              <a:t> </a:t>
            </a:r>
            <a:r>
              <a:rPr lang="cs-CZ" sz="3600" b="1" smtClean="0"/>
              <a:t>Daumiera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485970"/>
              </p:ext>
            </p:extLst>
          </p:nvPr>
        </p:nvGraphicFramePr>
        <p:xfrm>
          <a:off x="767674" y="2636912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ESV</a:t>
                      </a:r>
                      <a:r>
                        <a:rPr lang="cs-CZ" baseline="0" dirty="0" smtClean="0"/>
                        <a:t> - 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Komunikace vizuálního umění se znakovými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systémy uměleckých a společenských oborů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15. </a:t>
                      </a:r>
                      <a:r>
                        <a:rPr lang="cs-CZ" dirty="0" smtClean="0"/>
                        <a:t>12.</a:t>
                      </a:r>
                      <a:r>
                        <a:rPr lang="cs-CZ" baseline="0" dirty="0" smtClean="0"/>
                        <a:t>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</a:t>
                      </a:r>
                      <a:r>
                        <a:rPr lang="cs-CZ" baseline="0" dirty="0" smtClean="0"/>
                        <a:t> – 2. roč. gymnázia, kvarta - kvinta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Keramické karikatury</a:t>
                      </a:r>
                      <a:r>
                        <a:rPr lang="cs-CZ" baseline="0" dirty="0" smtClean="0"/>
                        <a:t> podle díla </a:t>
                      </a:r>
                      <a:r>
                        <a:rPr lang="cs-CZ" baseline="0" dirty="0" err="1" smtClean="0"/>
                        <a:t>Honoré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Daumier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hlinkClick r:id="rId3"/>
                        </a:rPr>
                        <a:t>www.wga.hu</a:t>
                      </a:r>
                      <a:r>
                        <a:rPr lang="cs-CZ" sz="1200" dirty="0" smtClean="0"/>
                        <a:t> obsahuje databázi výtvarných</a:t>
                      </a:r>
                      <a:r>
                        <a:rPr lang="cs-CZ" sz="1200" baseline="0" dirty="0" smtClean="0"/>
                        <a:t> děl od významných autorů dějin umění od středověku po impresionismus. Díla je možné zobrazit v dobrém rozlišení, případně zvětšit.</a:t>
                      </a:r>
                      <a:endParaRPr lang="cs-CZ" sz="12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Michalcová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VY_32_INOVACE_37_EMIC14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Na stránkách </a:t>
            </a:r>
            <a:r>
              <a:rPr lang="cs-CZ" dirty="0" smtClean="0">
                <a:hlinkClick r:id="rId2"/>
              </a:rPr>
              <a:t>www.wga.hu</a:t>
            </a:r>
            <a:r>
              <a:rPr lang="cs-CZ" dirty="0" smtClean="0"/>
              <a:t> si prohlédněte dílo</a:t>
            </a:r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HONORÉ DAUMIER</a:t>
            </a:r>
          </a:p>
          <a:p>
            <a:pPr marL="0" indent="0" algn="ctr">
              <a:buNone/>
            </a:pPr>
            <a:r>
              <a:rPr lang="cs-CZ" dirty="0" smtClean="0"/>
              <a:t>KERAMICKÉ KARIKATURY – PORTRÉTY</a:t>
            </a:r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 smtClean="0"/>
              <a:t>HONORÉ DAUMIER</a:t>
            </a:r>
          </a:p>
          <a:p>
            <a:pPr marL="0" indent="0" algn="ctr">
              <a:buNone/>
            </a:pPr>
            <a:endParaRPr lang="cs-CZ" dirty="0" smtClean="0"/>
          </a:p>
          <a:p>
            <a:r>
              <a:rPr lang="cs-CZ" dirty="0"/>
              <a:t>1808 - 1879 </a:t>
            </a:r>
            <a:endParaRPr lang="cs-CZ" dirty="0" smtClean="0"/>
          </a:p>
          <a:p>
            <a:r>
              <a:rPr lang="cs-CZ" dirty="0" smtClean="0"/>
              <a:t>Francouzský malíř, sochař, grafik a kreslíř</a:t>
            </a:r>
          </a:p>
          <a:p>
            <a:r>
              <a:rPr lang="cs-CZ" dirty="0" smtClean="0"/>
              <a:t>Proslul hlavně politicky zaměřenými karikaturami</a:t>
            </a:r>
          </a:p>
          <a:p>
            <a:r>
              <a:rPr lang="cs-CZ" dirty="0" smtClean="0"/>
              <a:t>Publikoval své karikatury v časopisech a byl kvůli nim i uvězněn.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4746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4726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Co je to karikatura?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 </a:t>
            </a:r>
            <a:r>
              <a:rPr lang="cs-CZ" dirty="0" err="1" smtClean="0"/>
              <a:t>Daumier</a:t>
            </a:r>
            <a:r>
              <a:rPr lang="cs-CZ" dirty="0" smtClean="0"/>
              <a:t> zobrazuje člověka?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Jaký je podle vás charakter portrétovaného?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Jakou techniku využívá?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Co to je „busta“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Co to je polychromie?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6142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Vezměte si kousek keramické hlíny asi ve velikosti pěsti a pomocí prstů a špachtle tvarujte hlínu tak, aby vznikl obličej. Vytvarujte také krk a ramena. Pracujte rychle a během tvorby sledujte, jak se soška proměňuje. Pokuste se tyto změny využít. Nezabývejte se příliš detaily.</a:t>
            </a:r>
          </a:p>
          <a:p>
            <a:pPr marL="0" indent="0">
              <a:buNone/>
            </a:pPr>
            <a:r>
              <a:rPr lang="cs-CZ" dirty="0" smtClean="0"/>
              <a:t>Vytvořte několik portrétů. Vaši bustu nechejte usušit a vypálit.</a:t>
            </a:r>
          </a:p>
          <a:p>
            <a:pPr marL="0" indent="0">
              <a:buNone/>
            </a:pPr>
            <a:r>
              <a:rPr lang="cs-CZ" dirty="0" smtClean="0"/>
              <a:t>Nakonec dílo kolorujte temperovými barvami a nalakujte.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2953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Pomůcky:</a:t>
            </a:r>
          </a:p>
          <a:p>
            <a:pPr marL="0" indent="0">
              <a:buNone/>
            </a:pPr>
            <a:r>
              <a:rPr lang="cs-CZ" dirty="0" smtClean="0"/>
              <a:t>Keramická hlína, špachtle na modelování, podložka, očko, </a:t>
            </a:r>
            <a:r>
              <a:rPr lang="cs-CZ" dirty="0" err="1" smtClean="0"/>
              <a:t>cidlina</a:t>
            </a:r>
            <a:r>
              <a:rPr lang="cs-CZ" dirty="0" smtClean="0"/>
              <a:t>, gumová ledvinka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Tempery, lak, štětec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401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Zdroje:</a:t>
            </a:r>
          </a:p>
          <a:p>
            <a:pPr marL="0" indent="0">
              <a:buNone/>
            </a:pPr>
            <a:r>
              <a:rPr lang="cs-CZ" dirty="0"/>
              <a:t>http://cs.wikipedia.org/wiki/Honor%C3%A9_Daumier</a:t>
            </a:r>
          </a:p>
        </p:txBody>
      </p:sp>
    </p:spTree>
    <p:extLst>
      <p:ext uri="{BB962C8B-B14F-4D97-AF65-F5344CB8AC3E}">
        <p14:creationId xmlns:p14="http://schemas.microsoft.com/office/powerpoint/2010/main" val="303422622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263</Words>
  <Application>Microsoft Office PowerPoint</Application>
  <PresentationFormat>Předvádění na obrazovce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Busta podle Honoré Daumiera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Lenka</cp:lastModifiedBy>
  <cp:revision>41</cp:revision>
  <dcterms:created xsi:type="dcterms:W3CDTF">2012-06-18T15:15:37Z</dcterms:created>
  <dcterms:modified xsi:type="dcterms:W3CDTF">2013-02-22T09:27:00Z</dcterms:modified>
</cp:coreProperties>
</file>