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348" y="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Alegori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Keramická plastika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94165"/>
              </p:ext>
            </p:extLst>
          </p:nvPr>
        </p:nvGraphicFramePr>
        <p:xfrm>
          <a:off x="755576" y="2547208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1. </a:t>
                      </a:r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2. roč. gymnázia, kvarta - kvinta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Keramická</a:t>
                      </a:r>
                      <a:r>
                        <a:rPr lang="cs-CZ" baseline="0" dirty="0" smtClean="0"/>
                        <a:t> plastika podle díla Emile-Antoine </a:t>
                      </a:r>
                      <a:r>
                        <a:rPr lang="cs-CZ" baseline="0" dirty="0" err="1" smtClean="0"/>
                        <a:t>Bourdelle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 stránkách </a:t>
            </a:r>
            <a:r>
              <a:rPr lang="cs-CZ" dirty="0" smtClean="0">
                <a:hlinkClick r:id="rId2"/>
              </a:rPr>
              <a:t>www.wga.hu</a:t>
            </a:r>
            <a:r>
              <a:rPr lang="cs-CZ" dirty="0" smtClean="0"/>
              <a:t> si prohlédněte dílo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NOC (Night)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EMILLE-ANTOINE BOURDELLE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Pozorně si prohlédněte dílo.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Jakým způsobem sochař pracoval?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Jedná se o figurální a nebo abstraktní plastiku?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zobrazuje?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je vztah mezi formou a obsahem zobrazení?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96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Co je to alegorie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Výtvarné </a:t>
            </a:r>
            <a:r>
              <a:rPr lang="cs-CZ" dirty="0">
                <a:solidFill>
                  <a:srgbClr val="00B050"/>
                </a:solidFill>
              </a:rPr>
              <a:t>dílo, jehož doslovné znění či zjevná podoba má vypovídat o něčem jiném, </a:t>
            </a:r>
            <a:r>
              <a:rPr lang="cs-CZ" dirty="0" smtClean="0">
                <a:solidFill>
                  <a:srgbClr val="00B050"/>
                </a:solidFill>
              </a:rPr>
              <a:t>nezjevném – divák si musí pravý smysl sám domyslet.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Vymyslete si několik slov, která jsou pro vás důležitá (např. láska, přátelství, dětství, svoboda,…).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66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Vezměte si náčrtník a pokuste se nakreslit několik návrhů alegorického vyjádření slova, které si vyberete ze seznamu.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Pozor mezi formou a obsahem by neměl být přímý vztah, přesto by smysl měl být rozpoznatelný.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Nejlepší návrh realizujte jako plastiku (alespoň 25cm na výšku nebo na délku).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900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Připravte si nejdříve větší hroudu hlíny, kterou budete pomocí prstů</a:t>
            </a:r>
            <a:r>
              <a:rPr lang="cs-CZ" dirty="0"/>
              <a:t> </a:t>
            </a:r>
            <a:r>
              <a:rPr lang="cs-CZ" dirty="0" smtClean="0"/>
              <a:t>a modelovací špachtle zpracovávat do výsledného tvaru.</a:t>
            </a:r>
          </a:p>
          <a:p>
            <a:pPr marL="0" indent="0">
              <a:buNone/>
            </a:pPr>
            <a:r>
              <a:rPr lang="cs-CZ" dirty="0" smtClean="0"/>
              <a:t>Pokuste se </a:t>
            </a:r>
            <a:r>
              <a:rPr lang="cs-CZ" dirty="0"/>
              <a:t>s</a:t>
            </a:r>
            <a:r>
              <a:rPr lang="cs-CZ" dirty="0" smtClean="0"/>
              <a:t>trukturovat povrch vašeho objektu pomocí různých předmětů, které otisknutím vytváří zajímavou strukturu (tyto předměty sami najděte ve své okolí).</a:t>
            </a:r>
          </a:p>
          <a:p>
            <a:pPr marL="0" indent="0">
              <a:buNone/>
            </a:pPr>
            <a:r>
              <a:rPr lang="cs-CZ" dirty="0" smtClean="0"/>
              <a:t>Po zavadnutí předmět vydlabejte očkem a nechejte uschnout a vypálit.</a:t>
            </a:r>
          </a:p>
          <a:p>
            <a:pPr marL="0" indent="0">
              <a:buNone/>
            </a:pPr>
            <a:r>
              <a:rPr lang="cs-CZ" dirty="0" smtClean="0"/>
              <a:t>Vypálený objekt můžete kolorovat barvami.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Pomůcky:</a:t>
            </a:r>
          </a:p>
          <a:p>
            <a:pPr marL="0" indent="0">
              <a:buNone/>
            </a:pPr>
            <a:r>
              <a:rPr lang="cs-CZ" dirty="0" smtClean="0"/>
              <a:t>Papír na náčrtky, tužka, keramická hlína (cca 3kg na osobu), špachtle, očko, předměty, které vytvářejí strukturu, temperové (akrylové) barvy, štětec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433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cs.wikipedia.org/wiki/Alegorie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www.wga.hu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697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334</Words>
  <Application>Microsoft Office PowerPoint</Application>
  <PresentationFormat>Předvádění na obrazovce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Keramická plastika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44</cp:revision>
  <dcterms:created xsi:type="dcterms:W3CDTF">2012-06-18T15:15:37Z</dcterms:created>
  <dcterms:modified xsi:type="dcterms:W3CDTF">2013-02-22T09:26:10Z</dcterms:modified>
</cp:coreProperties>
</file>