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err="1" smtClean="0"/>
              <a:t>Bonjour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Monsieur</a:t>
            </a:r>
            <a:r>
              <a:rPr lang="cs-CZ" sz="3600" b="1" dirty="0" smtClean="0"/>
              <a:t> </a:t>
            </a:r>
            <a:r>
              <a:rPr lang="cs-CZ" sz="3600" b="1" dirty="0" err="1" smtClean="0"/>
              <a:t>Courbet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443946"/>
              </p:ext>
            </p:extLst>
          </p:nvPr>
        </p:nvGraphicFramePr>
        <p:xfrm>
          <a:off x="755576" y="2547208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Kvarta, kvinta, 1.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vytvoří koláž na základě díla Gustava </a:t>
                      </a:r>
                      <a:r>
                        <a:rPr lang="cs-CZ" dirty="0" err="1" smtClean="0"/>
                        <a:t>Courbeta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BONJOUR, MONSIEUR COURBET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dirty="0" smtClean="0"/>
              <a:t>NA STRÁNKÁCH </a:t>
            </a:r>
          </a:p>
          <a:p>
            <a:pPr marL="0" indent="0" algn="ctr">
              <a:buNone/>
            </a:pPr>
            <a:r>
              <a:rPr lang="cs-CZ" dirty="0" smtClean="0">
                <a:hlinkClick r:id="rId2"/>
              </a:rPr>
              <a:t>WWW.WGA.HU</a:t>
            </a:r>
            <a:endParaRPr lang="cs-CZ" dirty="0" smtClean="0"/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SI NAJDĚTE OBRAZ:</a:t>
            </a:r>
          </a:p>
          <a:p>
            <a:pPr marL="0" indent="0" algn="ctr">
              <a:buNone/>
            </a:pPr>
            <a:r>
              <a:rPr lang="cs-CZ" dirty="0" smtClean="0"/>
              <a:t>BONJOUR MONSIEUR COURBET</a:t>
            </a:r>
          </a:p>
          <a:p>
            <a:pPr marL="0" indent="0" algn="ctr">
              <a:buNone/>
            </a:pPr>
            <a:r>
              <a:rPr lang="cs-CZ" dirty="0" smtClean="0"/>
              <a:t>GUSTAVE COURBET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525963"/>
          </a:xfrm>
        </p:spPr>
        <p:txBody>
          <a:bodyPr>
            <a:normAutofit/>
          </a:bodyPr>
          <a:lstStyle/>
          <a:p>
            <a:r>
              <a:rPr lang="cs-CZ" sz="4000" dirty="0" smtClean="0"/>
              <a:t>Pozorně si prohlédněte obraz</a:t>
            </a:r>
          </a:p>
          <a:p>
            <a:r>
              <a:rPr lang="cs-CZ" sz="4000" dirty="0" smtClean="0"/>
              <a:t>Identifikujte techniku díla</a:t>
            </a:r>
          </a:p>
          <a:p>
            <a:r>
              <a:rPr lang="cs-CZ" sz="4000" dirty="0" smtClean="0"/>
              <a:t>Popište popředí obrazu</a:t>
            </a:r>
          </a:p>
          <a:p>
            <a:r>
              <a:rPr lang="cs-CZ" sz="4000" dirty="0" smtClean="0"/>
              <a:t>Kterými prvky je tvořeno pozadí obrazu?</a:t>
            </a:r>
          </a:p>
          <a:p>
            <a:r>
              <a:rPr lang="cs-CZ" sz="4000" dirty="0" smtClean="0"/>
              <a:t>Jste schopni identifikovat postavy?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564506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476672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sz="4000" dirty="0" smtClean="0"/>
              <a:t>Do kterého období byste dílo zařadili?</a:t>
            </a:r>
          </a:p>
          <a:p>
            <a:r>
              <a:rPr lang="cs-CZ" sz="4000" dirty="0" smtClean="0"/>
              <a:t>Proč myslíte, že se dílo řadí do realismu?</a:t>
            </a:r>
          </a:p>
          <a:p>
            <a:r>
              <a:rPr lang="cs-CZ" sz="4000" dirty="0" smtClean="0"/>
              <a:t>Jaká témata realisté zobrazovali?</a:t>
            </a:r>
          </a:p>
          <a:p>
            <a:r>
              <a:rPr lang="cs-CZ" sz="4000" dirty="0" smtClean="0"/>
              <a:t>Zkuste porovnat například s tématy romantismu.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399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112568"/>
          </a:xfrm>
        </p:spPr>
        <p:txBody>
          <a:bodyPr>
            <a:noAutofit/>
          </a:bodyPr>
          <a:lstStyle/>
          <a:p>
            <a:r>
              <a:rPr lang="cs-CZ" sz="4000" dirty="0" smtClean="0"/>
              <a:t>Pokuste se zařadit realismus časově</a:t>
            </a:r>
          </a:p>
          <a:p>
            <a:r>
              <a:rPr lang="cs-CZ" sz="4000" dirty="0" smtClean="0"/>
              <a:t>Vyhledejte základní charakteristiky uměleckého směru</a:t>
            </a:r>
          </a:p>
          <a:p>
            <a:r>
              <a:rPr lang="cs-CZ" sz="4000" dirty="0" smtClean="0"/>
              <a:t>Čím je tento směr inovátorský oproti předcházejícím?</a:t>
            </a:r>
          </a:p>
          <a:p>
            <a:r>
              <a:rPr lang="cs-CZ" sz="4000" dirty="0" smtClean="0"/>
              <a:t>Kteří autoři jsou pro tento směr klíčoví?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2503475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040560"/>
          </a:xfrm>
        </p:spPr>
        <p:txBody>
          <a:bodyPr/>
          <a:lstStyle/>
          <a:p>
            <a:r>
              <a:rPr lang="cs-CZ" dirty="0" smtClean="0"/>
              <a:t>Vymyslete si jakékoli čtyři postavy, které znáte z literatury nebo z filmu.</a:t>
            </a:r>
          </a:p>
          <a:p>
            <a:r>
              <a:rPr lang="cs-CZ" dirty="0" smtClean="0"/>
              <a:t>Tyto postavy se náhodně setkají na nějakém místě.</a:t>
            </a:r>
          </a:p>
          <a:p>
            <a:r>
              <a:rPr lang="cs-CZ" dirty="0" smtClean="0"/>
              <a:t>Vymyslete a nakreslete (namalujte) místo setkání.</a:t>
            </a:r>
          </a:p>
          <a:p>
            <a:r>
              <a:rPr lang="cs-CZ" dirty="0" smtClean="0"/>
              <a:t>Do tohoto prostoru přidejte tyto postavy, které mohou jen procházet, sedět u stolu nebo vykonávat nějakou činnost.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23528" y="5229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3200" dirty="0" smtClean="0"/>
              <a:t>Pomůcky: noviny, časopisy, lepidlo, nůžky, pastelky, tempery, papír formátu A2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51868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www.wga.hu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25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253</Words>
  <Application>Microsoft Office PowerPoint</Application>
  <PresentationFormat>Předvádění na obrazovce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Bonjour Monsieur Courbet</vt:lpstr>
      <vt:lpstr>BONJOUR, MONSIEUR COURBET</vt:lpstr>
      <vt:lpstr>Prezentace aplikace PowerPoint</vt:lpstr>
      <vt:lpstr>Prezentace aplikace PowerPoint</vt:lpstr>
      <vt:lpstr>Prezentace aplikace PowerPoint</vt:lpstr>
      <vt:lpstr>Pomůcky: noviny, časopisy, lepidlo, nůžky, pastelky, tempery, papír formátu A2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41</cp:revision>
  <dcterms:created xsi:type="dcterms:W3CDTF">2012-06-18T15:15:37Z</dcterms:created>
  <dcterms:modified xsi:type="dcterms:W3CDTF">2014-01-13T15:40:27Z</dcterms:modified>
</cp:coreProperties>
</file>