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9" r:id="rId8"/>
    <p:sldId id="270" r:id="rId9"/>
    <p:sldId id="26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2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KUBISTICKÉ POPRSÍ – OTTO GUTFREUND</a:t>
            </a:r>
            <a:endParaRPr lang="cs-CZ" sz="32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076337"/>
              </p:ext>
            </p:extLst>
          </p:nvPr>
        </p:nvGraphicFramePr>
        <p:xfrm>
          <a:off x="755576" y="2547208"/>
          <a:ext cx="7666515" cy="2931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Kvarta - kvinta</a:t>
                      </a:r>
                      <a:r>
                        <a:rPr lang="cs-CZ" dirty="0" smtClean="0"/>
                        <a:t>, 1. a 2.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se seznámí s kubistickou sochou Otto Gutfreunda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Žáci</a:t>
                      </a:r>
                      <a:r>
                        <a:rPr lang="cs-CZ" sz="1200" baseline="0" dirty="0" smtClean="0"/>
                        <a:t> na základě pořadu ČT – Národní galerie v Praze nikdy nezavírá – se seznámí s dílem českého autora. Odpovědi jsou uvedeny na konci prezentace</a:t>
                      </a:r>
                      <a:endParaRPr lang="cs-CZ" sz="12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VY_32_INOVACE_37_EMIC20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OTTO GUTFREUND</a:t>
            </a:r>
            <a:br>
              <a:rPr lang="cs-CZ" dirty="0" smtClean="0"/>
            </a:br>
            <a:r>
              <a:rPr lang="cs-CZ" dirty="0" smtClean="0"/>
              <a:t>KUBISTICKÉ POPRSÍ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Shlédněte pořad ČT a odpovězte na otázky:</a:t>
            </a:r>
          </a:p>
          <a:p>
            <a:pPr marL="0" indent="0">
              <a:buNone/>
            </a:pPr>
            <a:r>
              <a:rPr lang="cs-CZ" dirty="0"/>
              <a:t>http://www.ceskatelevize.cz/ct24/kultura/166533-otto-gutfreund-kubisticke-poprsi/</a:t>
            </a: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OTTO GUTFREUND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Jaký je název plastiky? Má i jiná jména?</a:t>
            </a:r>
          </a:p>
          <a:p>
            <a:endParaRPr lang="cs-CZ" dirty="0" smtClean="0"/>
          </a:p>
          <a:p>
            <a:r>
              <a:rPr lang="cs-CZ" dirty="0" smtClean="0"/>
              <a:t>Kdy byla plastika vytvořena?</a:t>
            </a:r>
          </a:p>
          <a:p>
            <a:endParaRPr lang="cs-CZ" dirty="0" smtClean="0"/>
          </a:p>
          <a:p>
            <a:r>
              <a:rPr lang="cs-CZ" dirty="0" smtClean="0"/>
              <a:t>Do kterého uměleckého směru je zařazována?</a:t>
            </a:r>
          </a:p>
          <a:p>
            <a:endParaRPr lang="cs-CZ" dirty="0" smtClean="0"/>
          </a:p>
          <a:p>
            <a:r>
              <a:rPr lang="cs-CZ" dirty="0" smtClean="0"/>
              <a:t>Jak se jmenují dva tvůrci kubismu?</a:t>
            </a:r>
          </a:p>
          <a:p>
            <a:endParaRPr lang="cs-CZ" dirty="0" smtClean="0"/>
          </a:p>
          <a:p>
            <a:r>
              <a:rPr lang="cs-CZ" dirty="0" smtClean="0"/>
              <a:t>Ve kterém roce byla vytvořena 1. kubistická plastika?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3200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Proč odjel Gutfreund do Paříže?</a:t>
            </a:r>
          </a:p>
          <a:p>
            <a:endParaRPr lang="cs-CZ" dirty="0" smtClean="0"/>
          </a:p>
          <a:p>
            <a:r>
              <a:rPr lang="cs-CZ" dirty="0" smtClean="0"/>
              <a:t>V kterém období tvořil Gutfreund kubisticky?</a:t>
            </a:r>
          </a:p>
          <a:p>
            <a:r>
              <a:rPr lang="cs-CZ" dirty="0" smtClean="0"/>
              <a:t>Jak nakládali kubisté s realitou?</a:t>
            </a:r>
          </a:p>
          <a:p>
            <a:endParaRPr lang="cs-CZ" dirty="0" smtClean="0"/>
          </a:p>
          <a:p>
            <a:r>
              <a:rPr lang="cs-CZ" dirty="0" smtClean="0"/>
              <a:t>Jak přijímala sochu veřejnost? Kdo o ni měl a kdo neměl zájem a proč?</a:t>
            </a:r>
          </a:p>
          <a:p>
            <a:endParaRPr lang="cs-CZ" dirty="0" smtClean="0"/>
          </a:p>
          <a:p>
            <a:r>
              <a:rPr lang="cs-CZ" dirty="0" smtClean="0"/>
              <a:t>Jaký charakter má Gutfreundovo poválečné dílo?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453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472608"/>
          </a:xfrm>
        </p:spPr>
        <p:txBody>
          <a:bodyPr>
            <a:normAutofit/>
          </a:bodyPr>
          <a:lstStyle/>
          <a:p>
            <a:r>
              <a:rPr lang="cs-CZ" dirty="0" smtClean="0"/>
              <a:t>Socha jako „hádanka.“ Co to znamená?</a:t>
            </a:r>
          </a:p>
          <a:p>
            <a:endParaRPr lang="cs-CZ" dirty="0" smtClean="0"/>
          </a:p>
          <a:p>
            <a:r>
              <a:rPr lang="cs-CZ" dirty="0" smtClean="0"/>
              <a:t>Proč je podle kurátora použití sádry jako materiálu zvláštní?</a:t>
            </a:r>
          </a:p>
          <a:p>
            <a:endParaRPr lang="cs-CZ" dirty="0" smtClean="0"/>
          </a:p>
          <a:p>
            <a:r>
              <a:rPr lang="cs-CZ" dirty="0" smtClean="0"/>
              <a:t>Jak vysvětluje kurátor „prostor“ v souvislosti se sochou?</a:t>
            </a:r>
          </a:p>
          <a:p>
            <a:endParaRPr lang="cs-CZ" dirty="0" smtClean="0"/>
          </a:p>
          <a:p>
            <a:r>
              <a:rPr lang="cs-CZ" dirty="0" smtClean="0"/>
              <a:t>Jaké další prvky jsou důležité pro kubismus?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082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Ověřte si své odpovědi: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Jaký je název plastiky? Má i jiná jména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Kubistické poprsí, Cylindr, Klobouk, Hlava rytíře.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Kdy byla plastika vytvořena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1913-1914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Do kterého uměleckého směru je zařazována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Avantgarda, kubismus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Jak se jmenují dva tvůrci kubismu</a:t>
            </a:r>
            <a:r>
              <a:rPr lang="cs-CZ" sz="2000" dirty="0" smtClean="0"/>
              <a:t>?</a:t>
            </a:r>
            <a:endParaRPr lang="cs-CZ" sz="2800" dirty="0" smtClean="0"/>
          </a:p>
          <a:p>
            <a:r>
              <a:rPr lang="cs-CZ" sz="2800" dirty="0" smtClean="0">
                <a:solidFill>
                  <a:srgbClr val="FF0000"/>
                </a:solidFill>
              </a:rPr>
              <a:t>Pablo Picasso, Georges </a:t>
            </a:r>
            <a:r>
              <a:rPr lang="cs-CZ" sz="2800" dirty="0" err="1" smtClean="0">
                <a:solidFill>
                  <a:srgbClr val="FF0000"/>
                </a:solidFill>
              </a:rPr>
              <a:t>Braque</a:t>
            </a:r>
            <a:endParaRPr lang="cs-CZ" sz="2000" dirty="0">
              <a:solidFill>
                <a:srgbClr val="FF0000"/>
              </a:solidFill>
            </a:endParaRPr>
          </a:p>
          <a:p>
            <a:r>
              <a:rPr lang="cs-CZ" sz="2000" dirty="0"/>
              <a:t>Ve kterém roce byla vytvořena 1. kubistická plastika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Pablo Picasso - 1909</a:t>
            </a:r>
            <a:endParaRPr lang="cs-CZ" sz="28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369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760640"/>
          </a:xfrm>
        </p:spPr>
        <p:txBody>
          <a:bodyPr/>
          <a:lstStyle/>
          <a:p>
            <a:r>
              <a:rPr lang="cs-CZ" sz="2000" dirty="0"/>
              <a:t>Proč odjel Gutfreund do Paříže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Studovat sochařství v ateliéru Antoina </a:t>
            </a:r>
            <a:r>
              <a:rPr lang="cs-CZ" sz="2800" dirty="0" err="1" smtClean="0">
                <a:solidFill>
                  <a:srgbClr val="FF0000"/>
                </a:solidFill>
              </a:rPr>
              <a:t>Bourdella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V kterém období tvořil Gutfreund kubisticky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1910-1914, před válkou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Jak nakládali kubisté s realitou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Ne napodobit, ale přeměnit.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Jak přijímala sochu veřejnost? Kdo o ni </a:t>
            </a:r>
            <a:r>
              <a:rPr lang="cs-CZ" sz="2000" dirty="0" smtClean="0"/>
              <a:t>měl a </a:t>
            </a:r>
            <a:r>
              <a:rPr lang="cs-CZ" sz="2000" dirty="0"/>
              <a:t>kdo neměl zájem a proč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Přijímána byla spíše jen intelektuály, pro svoji malou srozumitelnost.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Jaký charakter má Gutfreundovo poválečné dílo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Je civilní, barevné, zjednodušené formy,…</a:t>
            </a:r>
            <a:endParaRPr lang="cs-CZ" sz="28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71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400600"/>
          </a:xfrm>
        </p:spPr>
        <p:txBody>
          <a:bodyPr>
            <a:normAutofit/>
          </a:bodyPr>
          <a:lstStyle/>
          <a:p>
            <a:r>
              <a:rPr lang="cs-CZ" sz="2000" dirty="0"/>
              <a:t>Socha jako „hádanka.“ Co to znamená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Divák je vtažen do díla, není mu jednoznačně řečeno, co si má myslet, a jak má dílo chápat. Divák se pokouší interpretovat viděné sám.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Proč je podle kurátora použití sádry jako materiálu zvláštní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Tento materiál se používal pro modely, ale finální dílo obvykle bylo vytvořeno ze vzácnějšího materiálu.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Jak vysvětluje kurátor „prostor“ v souvislosti se sochou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Prostor je tvořen průhledy, střídáním úhlů, skládáním nových objemů.</a:t>
            </a:r>
            <a:endParaRPr lang="cs-CZ" sz="2800" dirty="0">
              <a:solidFill>
                <a:srgbClr val="FF0000"/>
              </a:solidFill>
            </a:endParaRPr>
          </a:p>
          <a:p>
            <a:r>
              <a:rPr lang="cs-CZ" sz="2000" dirty="0"/>
              <a:t>Jaké další prvky jsou důležité pro kubismus</a:t>
            </a:r>
            <a:r>
              <a:rPr lang="cs-CZ" sz="2000" dirty="0" smtClean="0"/>
              <a:t>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Světlo, stín a pohyb.</a:t>
            </a:r>
            <a:endParaRPr lang="cs-CZ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768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/>
              <a:t>http://www.ceskatelevize.cz/ct24/kultura/166533-otto-gutfreund-kubisticke-poprsi/</a:t>
            </a:r>
          </a:p>
        </p:txBody>
      </p:sp>
    </p:spTree>
    <p:extLst>
      <p:ext uri="{BB962C8B-B14F-4D97-AF65-F5344CB8AC3E}">
        <p14:creationId xmlns:p14="http://schemas.microsoft.com/office/powerpoint/2010/main" val="200724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480</Words>
  <Application>Microsoft Office PowerPoint</Application>
  <PresentationFormat>Předvádění na obrazovce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KUBISTICKÉ POPRSÍ – OTTO GUTFREUND</vt:lpstr>
      <vt:lpstr>OTTO GUTFREUND KUBISTICKÉ POPRSÍ</vt:lpstr>
      <vt:lpstr>OTTO GUTFREUND</vt:lpstr>
      <vt:lpstr>Prezentace aplikace PowerPoint</vt:lpstr>
      <vt:lpstr>Prezentace aplikace PowerPoint</vt:lpstr>
      <vt:lpstr>Ověřte si své odpovědi: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43</cp:revision>
  <dcterms:created xsi:type="dcterms:W3CDTF">2012-06-18T15:15:37Z</dcterms:created>
  <dcterms:modified xsi:type="dcterms:W3CDTF">2014-01-13T15:49:28Z</dcterms:modified>
</cp:coreProperties>
</file>