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3" r:id="rId5"/>
    <p:sldId id="268" r:id="rId6"/>
    <p:sldId id="267" r:id="rId7"/>
    <p:sldId id="270" r:id="rId8"/>
    <p:sldId id="26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2.8.2014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smtClean="0"/>
              <a:t>LETTRISTICKÁ MOZAIKA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85954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ESV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Komunikace vizuálního umění se znakovými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systémy uměleckých a společenských oborů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Kvarta</a:t>
                      </a:r>
                      <a:r>
                        <a:rPr lang="cs-CZ" baseline="0" dirty="0" smtClean="0"/>
                        <a:t> – kvinta, 1. – 2. roč.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Keramická mozaika vycházející z principu </a:t>
                      </a:r>
                      <a:r>
                        <a:rPr lang="cs-CZ" dirty="0" err="1" smtClean="0"/>
                        <a:t>lettrismu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</a:t>
                      </a:r>
                      <a:r>
                        <a:rPr lang="cs-CZ" baseline="0" dirty="0" smtClean="0"/>
                        <a:t> základě díla autora současného umění vypracují studenti vlastní výtvarný </a:t>
                      </a:r>
                      <a:r>
                        <a:rPr lang="cs-CZ" baseline="0" dirty="0" smtClean="0"/>
                        <a:t>projekt. Odpovědi na konci prezentace.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Lenka </a:t>
                      </a:r>
                      <a:r>
                        <a:rPr lang="cs-CZ" dirty="0" err="1" smtClean="0"/>
                        <a:t>Tutschová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VY_32_INOVACE_37_ETUT01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59957" cy="65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Prohlédněte si předcházející  obrázek a pokuste se popsat, co zobrazuje.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 jakého materiálu je dílo vytvořeno?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 jaké dílo se podle vás jedná?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Kde by mohlo být toto dílo vystaveno?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4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728192" cy="2304256"/>
          </a:xfrm>
        </p:spPr>
      </p:pic>
      <p:sp>
        <p:nvSpPr>
          <p:cNvPr id="2" name="TextovéPole 1"/>
          <p:cNvSpPr txBox="1"/>
          <p:nvPr/>
        </p:nvSpPr>
        <p:spPr>
          <a:xfrm>
            <a:off x="2483767" y="1268760"/>
            <a:ext cx="63367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Co to je „</a:t>
            </a:r>
            <a:r>
              <a:rPr lang="cs-CZ" sz="2800" dirty="0" err="1" smtClean="0"/>
              <a:t>lettrismus</a:t>
            </a:r>
            <a:r>
              <a:rPr lang="cs-CZ" sz="2800" dirty="0" smtClean="0"/>
              <a:t>“?</a:t>
            </a:r>
          </a:p>
          <a:p>
            <a:endParaRPr lang="cs-CZ" sz="2800" dirty="0" smtClean="0"/>
          </a:p>
          <a:p>
            <a:r>
              <a:rPr lang="cs-CZ" sz="2800" dirty="0" smtClean="0"/>
              <a:t>Slovo je odvozeno od francouzského „</a:t>
            </a:r>
            <a:r>
              <a:rPr lang="cs-CZ" sz="2800" dirty="0" err="1" smtClean="0"/>
              <a:t>lettre</a:t>
            </a:r>
            <a:r>
              <a:rPr lang="cs-CZ" sz="2800" dirty="0" smtClean="0"/>
              <a:t>“ – „ písmeno.“</a:t>
            </a:r>
          </a:p>
          <a:p>
            <a:endParaRPr lang="cs-CZ" sz="2800" dirty="0" smtClean="0"/>
          </a:p>
          <a:p>
            <a:r>
              <a:rPr lang="cs-CZ" sz="2800" dirty="0" smtClean="0"/>
              <a:t>Umělecký směr, který vznikl ve Francii ve 2. polovině 20.století</a:t>
            </a:r>
            <a:r>
              <a:rPr lang="cs-CZ" sz="2800" dirty="0"/>
              <a:t>. </a:t>
            </a:r>
            <a:r>
              <a:rPr lang="cs-CZ" sz="2800" dirty="0" smtClean="0"/>
              <a:t>Umělci </a:t>
            </a:r>
            <a:r>
              <a:rPr lang="cs-CZ" sz="2800" dirty="0"/>
              <a:t>začali na obraze uplatňovat písmo v jiném významu, než jak je běžně používáno v životní praxi. </a:t>
            </a:r>
            <a:endParaRPr lang="cs-CZ" sz="28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Vytvořte písmena z keramické hlíny. Vyberte si tvar a velikost písma podle jejich estetické hodnoty, můžete použít razítka a šablony. Nakreslete si nejdříve návrh.</a:t>
            </a:r>
          </a:p>
          <a:p>
            <a:pPr marL="0" indent="0">
              <a:buNone/>
            </a:pPr>
            <a:r>
              <a:rPr lang="cs-CZ" dirty="0" smtClean="0"/>
              <a:t>Po vypálení vytvořte keramickou mozaiku – kompozici, ve které využijete estetické hodnoty písma.</a:t>
            </a:r>
          </a:p>
          <a:p>
            <a:pPr marL="0" indent="0">
              <a:buNone/>
            </a:pPr>
            <a:r>
              <a:rPr lang="cs-CZ" dirty="0" smtClean="0"/>
              <a:t>Téma kompozice „Nálady“</a:t>
            </a:r>
          </a:p>
        </p:txBody>
      </p:sp>
    </p:spTree>
    <p:extLst>
      <p:ext uri="{BB962C8B-B14F-4D97-AF65-F5344CB8AC3E}">
        <p14:creationId xmlns:p14="http://schemas.microsoft.com/office/powerpoint/2010/main" val="16890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Pomůcky:</a:t>
            </a:r>
          </a:p>
          <a:p>
            <a:pPr marL="0" indent="0">
              <a:buNone/>
            </a:pPr>
            <a:r>
              <a:rPr lang="cs-CZ" dirty="0" smtClean="0"/>
              <a:t>Náčrtník, tužka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Razítka s písmeny, šablony písmen, nůžky, kružítko, pravítko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Keramická hlína, tavicí pistol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9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Prohlédněte si předcházející  obrázek a pokuste se popsat, co zobrazuje.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Postava, proud řeky, silnice,...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Z jakého materiálu je dílo vytvořeno?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Písmena, keramika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O jaké dílo se podle vás jedná?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Objekt, nástěnná mozaika, instalace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Kde by mohlo být toto dílo vystaveno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Banka, škola, kulturní dům, galerie,...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Zdroje:</a:t>
            </a:r>
          </a:p>
          <a:p>
            <a:pPr marL="0" indent="0">
              <a:buNone/>
            </a:pPr>
            <a:r>
              <a:rPr lang="cs-CZ" dirty="0"/>
              <a:t>http://www.artalk.cz/2008/10/09/tz-lettrismus/</a:t>
            </a:r>
          </a:p>
        </p:txBody>
      </p:sp>
    </p:spTree>
    <p:extLst>
      <p:ext uri="{BB962C8B-B14F-4D97-AF65-F5344CB8AC3E}">
        <p14:creationId xmlns:p14="http://schemas.microsoft.com/office/powerpoint/2010/main" val="25034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289</Words>
  <Application>Microsoft Office PowerPoint</Application>
  <PresentationFormat>Předvádění na obrazovce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LETTRISTICKÁ MOZAIKA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Michalcová, Lenka</cp:lastModifiedBy>
  <cp:revision>49</cp:revision>
  <dcterms:created xsi:type="dcterms:W3CDTF">2012-06-18T15:15:37Z</dcterms:created>
  <dcterms:modified xsi:type="dcterms:W3CDTF">2014-08-02T12:06:07Z</dcterms:modified>
</cp:coreProperties>
</file>