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ČLOVĚK V PROSTORU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518223"/>
              </p:ext>
            </p:extLst>
          </p:nvPr>
        </p:nvGraphicFramePr>
        <p:xfrm>
          <a:off x="730325" y="2369709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8. 12.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Kvinta, 1. – 2. roč.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Koláž, kombinovaná technika na téma „prostředí</a:t>
                      </a:r>
                      <a:r>
                        <a:rPr lang="cs-CZ" sz="1600" baseline="0" dirty="0" smtClean="0"/>
                        <a:t> a člověk</a:t>
                      </a:r>
                      <a:r>
                        <a:rPr lang="cs-CZ" sz="1600" dirty="0" smtClean="0"/>
                        <a:t>“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Na</a:t>
                      </a:r>
                      <a:r>
                        <a:rPr lang="cs-CZ" baseline="0" dirty="0" smtClean="0"/>
                        <a:t> základě díla autora současného umění, studenti vypracují vlastní výtvarný projekt. Odpovědi na konci prezentace.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</a:t>
                      </a:r>
                      <a:r>
                        <a:rPr lang="cs-CZ" dirty="0" err="1" smtClean="0"/>
                        <a:t>Tutschová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VY_32_INOVACE_37_ETUT02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60648"/>
            <a:ext cx="4840002" cy="645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80661"/>
            <a:ext cx="4500500" cy="6000667"/>
          </a:xfrm>
        </p:spPr>
      </p:pic>
    </p:spTree>
    <p:extLst>
      <p:ext uri="{BB962C8B-B14F-4D97-AF65-F5344CB8AC3E}">
        <p14:creationId xmlns:p14="http://schemas.microsoft.com/office/powerpoint/2010/main" val="331226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Prohlédněte si dílo a popište, co vidíte.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a jakým způsobem autor zobrazuje?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Jaké prvky městského prostředí se v siluetách nachází?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 na vás působí figury lidí? Jaký pohyb asi vykonávají?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235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Je rozdíl v myšlení lidí jiných národností a nebo lidí, kteří žijí na venkově a ve městě?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Jak </a:t>
            </a:r>
            <a:r>
              <a:rPr lang="cs-CZ" dirty="0" smtClean="0"/>
              <a:t>podle vás ovlivňuje </a:t>
            </a:r>
            <a:r>
              <a:rPr lang="cs-CZ" dirty="0"/>
              <a:t>prostředí člověka?</a:t>
            </a:r>
          </a:p>
          <a:p>
            <a:pPr marL="0" indent="0">
              <a:buNone/>
            </a:pPr>
            <a:r>
              <a:rPr lang="cs-CZ" dirty="0" smtClean="0"/>
              <a:t>Je něco ve vašem okolí, co na vás má vliv?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Jsou místa ve vašem okolí, která vám nahánějí strach a nebo naopak místa, kde se cítíte příjemně?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414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76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Najděte si siluetu člověka v pohybu v novinách a nebo časopise, případně se vyfoťte a vytiskněte si černobílý obrázek.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Siluetu vystřihněte, zvětšete na kopírce a použijte jako obrys pro váš obraz. Dovnitř siluety nakreslete a nebo překopírujte nějaké prostředí nebo detail prostředí, které má na tuto postavu vliv.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Pomůcky: časopisy, noviny, nůžky, lepidlo, kopírka, tužky, papír A2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803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Prohlédněte si dílo a popište, co vidíte.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Siluety nezačleněné do konkrétního prostředí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Co a jakým způsobem autor zobrazuje?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Postavy, rostliny, věci schematicky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Jaké prvky městského prostředí se v siluetách nachází?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Plocha, </a:t>
            </a:r>
            <a:r>
              <a:rPr lang="cs-CZ" dirty="0" err="1" smtClean="0">
                <a:solidFill>
                  <a:srgbClr val="FF0000"/>
                </a:solidFill>
              </a:rPr>
              <a:t>šrafura</a:t>
            </a:r>
            <a:r>
              <a:rPr lang="cs-CZ" dirty="0" smtClean="0">
                <a:solidFill>
                  <a:srgbClr val="FF0000"/>
                </a:solidFill>
              </a:rPr>
              <a:t>, linie, bod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 na vás působí figury lidí? Jaký pohyb asi vykonávají?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Tanec, pád,…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444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Je rozdíl v myšlení lidí jiných národností a nebo lidí, kteří žijí na venkově a ve městě?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Volná odpověď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Jak </a:t>
            </a:r>
            <a:r>
              <a:rPr lang="cs-CZ" dirty="0" smtClean="0"/>
              <a:t>podle vás ovlivňuje </a:t>
            </a:r>
            <a:r>
              <a:rPr lang="cs-CZ" dirty="0"/>
              <a:t>prostředí člověka?</a:t>
            </a:r>
          </a:p>
          <a:p>
            <a:pPr marL="0" indent="0">
              <a:buNone/>
            </a:pPr>
            <a:r>
              <a:rPr lang="cs-CZ" dirty="0" smtClean="0"/>
              <a:t>Je něco ve vašem okolí, co na vás má vliv?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Volná </a:t>
            </a:r>
            <a:r>
              <a:rPr lang="cs-CZ" dirty="0" smtClean="0">
                <a:solidFill>
                  <a:srgbClr val="FF0000"/>
                </a:solidFill>
              </a:rPr>
              <a:t>odpověď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Jsou místa ve vašem okolí, která vám nahánějí strach a nebo naopak místa, kde se cítíte </a:t>
            </a:r>
            <a:r>
              <a:rPr lang="cs-CZ" dirty="0" smtClean="0"/>
              <a:t>příjemně?</a:t>
            </a:r>
          </a:p>
          <a:p>
            <a:pPr marL="0" indent="0">
              <a:buNone/>
            </a:pPr>
            <a:r>
              <a:rPr lang="cs-CZ">
                <a:solidFill>
                  <a:srgbClr val="FF0000"/>
                </a:solidFill>
              </a:rPr>
              <a:t>Volná odpověď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775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372</Words>
  <Application>Microsoft Office PowerPoint</Application>
  <PresentationFormat>Předvádění na obrazovce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ČLOVĚK V PROSTORU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46</cp:revision>
  <dcterms:created xsi:type="dcterms:W3CDTF">2012-06-18T15:15:37Z</dcterms:created>
  <dcterms:modified xsi:type="dcterms:W3CDTF">2014-08-04T21:07:33Z</dcterms:modified>
</cp:coreProperties>
</file>