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MOZAIKA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36773"/>
              </p:ext>
            </p:extLst>
          </p:nvPr>
        </p:nvGraphicFramePr>
        <p:xfrm>
          <a:off x="730325" y="2435696"/>
          <a:ext cx="7666515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878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ESV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Komunikace vizuálního umění se znakovými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systémy uměleckých a společenských oborů</a:t>
                      </a:r>
                      <a:endParaRPr lang="cs-CZ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5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17. 11. 2012</a:t>
                      </a:r>
                      <a:endParaRPr lang="cs-CZ" dirty="0"/>
                    </a:p>
                  </a:txBody>
                  <a:tcPr/>
                </a:tc>
              </a:tr>
              <a:tr h="357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Kvinta, 1. – 2. roč.</a:t>
                      </a:r>
                      <a:endParaRPr lang="cs-CZ" dirty="0"/>
                    </a:p>
                  </a:txBody>
                  <a:tcPr/>
                </a:tc>
              </a:tr>
              <a:tr h="35765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Mozaika z recyklovatelných materiálů</a:t>
                      </a:r>
                      <a:endParaRPr lang="cs-CZ" dirty="0"/>
                    </a:p>
                  </a:txBody>
                  <a:tcPr/>
                </a:tc>
              </a:tr>
              <a:tr h="894131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Na</a:t>
                      </a:r>
                      <a:r>
                        <a:rPr lang="cs-CZ" baseline="0" dirty="0" smtClean="0"/>
                        <a:t> základě díla autora současného umění, studenti vypracují vlastní výtvarný projekt. Odpovědi na konci prezentace.</a:t>
                      </a:r>
                      <a:endParaRPr lang="cs-CZ" dirty="0" smtClean="0"/>
                    </a:p>
                  </a:txBody>
                  <a:tcPr/>
                </a:tc>
              </a:tr>
              <a:tr h="357653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Lenka </a:t>
                      </a:r>
                      <a:r>
                        <a:rPr lang="cs-CZ" dirty="0" err="1" smtClean="0"/>
                        <a:t>Tutschová</a:t>
                      </a:r>
                      <a:endParaRPr lang="cs-CZ" dirty="0"/>
                    </a:p>
                  </a:txBody>
                  <a:tcPr/>
                </a:tc>
              </a:tr>
              <a:tr h="36262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VY_32_INOVACE_37_ETUT03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632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Pozorně si prohlédněte dílo a pokuste se jej popsat z hlediska kompozice, barev a použitého materiálu.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byste nazvali použitou techniku?</a:t>
            </a:r>
          </a:p>
          <a:p>
            <a:pPr marL="0" indent="0">
              <a:buNone/>
            </a:pPr>
            <a:r>
              <a:rPr lang="cs-CZ" dirty="0" smtClean="0"/>
              <a:t>Kde by takové dílo mohlo být umístěno?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Jaká společnost (firma, banka,…) by si dané dílo mohla pořídit na výzdobu svého sídla a proč?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9646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Teď jste viděli detailní záběr díla. Jak se vám jeví teď?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materiály autor použil?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Proč autor využívá odpadové materiály?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jiné materiály by se daly použít?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4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Vytvořte mozaiku  z odpadového materiálu, která bude využívat jeho barevnost, lesk a nebo tvar.</a:t>
            </a:r>
          </a:p>
          <a:p>
            <a:pPr marL="0" indent="0">
              <a:buNone/>
            </a:pPr>
            <a:r>
              <a:rPr lang="cs-CZ" dirty="0" smtClean="0"/>
              <a:t>V kompozici využívejte principu nahromadění, střídání, opakování.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Pomůcky:</a:t>
            </a:r>
          </a:p>
          <a:p>
            <a:pPr marL="0" indent="0">
              <a:buNone/>
            </a:pPr>
            <a:r>
              <a:rPr lang="cs-CZ" dirty="0" smtClean="0"/>
              <a:t>Odpadový materiál (plasty, kov, karton,…), lepidlo, drátky, kleště, tavicí pistoli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Pozorně si prohlédněte dílo a pokuste se jej popsat z hlediska kompozice, barev a použitého materiálu.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Kompozice vytvořená množením geometrických prvků, omezená barevnost, kov, stříbro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Jak byste nazvali použitou techniku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Koláž, asambláž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Kde by takové dílo mohlo být umístěno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Galerie, nadace, kulturní institut…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Jaká společnost (firma, banka,…) by si dané dílo mohla pořídit na výzdobu svého sídla a proč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4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Teď jste viděli detailní záběr díla. Jak se vám jeví teď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Materiál recyklovatelný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materiály autor použil?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Kov, plechovky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Proč autor využívá odpadové materiály?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Finanční nenáročnost vzniku díla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Poukázání na ekologickou problematiku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jiné materiály by se daly použít?</a:t>
            </a:r>
          </a:p>
          <a:p>
            <a:pPr marL="0" indent="0">
              <a:buNone/>
            </a:pPr>
            <a:r>
              <a:rPr lang="cs-CZ">
                <a:solidFill>
                  <a:srgbClr val="FF0000"/>
                </a:solidFill>
              </a:rPr>
              <a:t>Volná odpověď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329</Words>
  <Application>Microsoft Office PowerPoint</Application>
  <PresentationFormat>Předvádění na obrazovce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MOZAIKA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49</cp:revision>
  <dcterms:created xsi:type="dcterms:W3CDTF">2012-06-18T15:15:37Z</dcterms:created>
  <dcterms:modified xsi:type="dcterms:W3CDTF">2014-08-04T21:15:17Z</dcterms:modified>
</cp:coreProperties>
</file>