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MASKA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752332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17. </a:t>
                      </a:r>
                      <a:r>
                        <a:rPr lang="cs-CZ" dirty="0" smtClean="0"/>
                        <a:t>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Sekunda</a:t>
                      </a:r>
                      <a:r>
                        <a:rPr lang="cs-CZ" baseline="0" dirty="0" smtClean="0"/>
                        <a:t> – kvinta, 1. – 2. roč.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Maska </a:t>
                      </a:r>
                      <a:r>
                        <a:rPr lang="cs-CZ" baseline="0" dirty="0" smtClean="0"/>
                        <a:t> - objekt s magickým významem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Na</a:t>
                      </a:r>
                      <a:r>
                        <a:rPr lang="cs-CZ" baseline="0" dirty="0" smtClean="0"/>
                        <a:t> základě díla autora současného umění, studenti vypracují vlastní výtvarný projekt. </a:t>
                      </a:r>
                      <a:r>
                        <a:rPr lang="cs-CZ" baseline="0" smtClean="0"/>
                        <a:t>Odpovědi na konci prezentace.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</a:t>
                      </a:r>
                      <a:r>
                        <a:rPr lang="cs-CZ" dirty="0" err="1" smtClean="0"/>
                        <a:t>Tutschová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VY_32_INOVACE_37_ETUT04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604448" cy="645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Co vidíte na fotografii?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Jakým způsobem a z jakého materiálu je předmět vytvořen?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Jakou má předmět funkci?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Proč podle vás autor vytvořil toto dílo?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441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6805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Kde a kdo v historii využíval masky? Co nebo koho zobrazovaly?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 čemu sloužily? Co znamená, že měly magickou funkci?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Využívá masky někdo dnes?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 jakému účelu?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406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Na internetu si najděte obrázky masek amerických indiánů, masek afrických a masek z Oceánie.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Srovnejte masku na prvním obrázku s domorodými maskami z hlediska použitých materiálů, formy a účelu.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583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Vytvořte si svou vlastní masku, která bude mít magickou funkci proměny nositele, která bude propůjčovat svému nositeli sílu nebo nějaké schopnosti – upřesněte jaké. A nebo jej bude maskovat a tím chránit před něčím nebo někým.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Pomůcky:</a:t>
            </a:r>
          </a:p>
          <a:p>
            <a:pPr marL="0" indent="0">
              <a:buNone/>
            </a:pPr>
            <a:r>
              <a:rPr lang="cs-CZ" dirty="0" smtClean="0"/>
              <a:t>Barevné papíry, karton, lepicí pásky, lepidlo, filc, kůže, polystyren, plasty,… nůžky, řezáky, fixy, tempery, štětce.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7887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Klíčové pojmy:</a:t>
            </a:r>
          </a:p>
          <a:p>
            <a:pPr marL="0" indent="0">
              <a:buNone/>
            </a:pPr>
            <a:r>
              <a:rPr lang="cs-CZ" sz="2800" dirty="0" smtClean="0"/>
              <a:t>Domorodá maska</a:t>
            </a:r>
          </a:p>
          <a:p>
            <a:pPr marL="0" indent="0">
              <a:buNone/>
            </a:pPr>
            <a:r>
              <a:rPr lang="cs-CZ" sz="2800" dirty="0" smtClean="0"/>
              <a:t>Posmrtná maska</a:t>
            </a:r>
          </a:p>
          <a:p>
            <a:pPr marL="0" indent="0">
              <a:buNone/>
            </a:pPr>
            <a:r>
              <a:rPr lang="cs-CZ" sz="2800" dirty="0" smtClean="0"/>
              <a:t>Maska na karneval</a:t>
            </a:r>
          </a:p>
          <a:p>
            <a:pPr marL="0" indent="0">
              <a:buNone/>
            </a:pPr>
            <a:r>
              <a:rPr lang="cs-CZ" sz="2800" dirty="0" smtClean="0"/>
              <a:t>Maskovaný zloděj</a:t>
            </a:r>
          </a:p>
          <a:p>
            <a:pPr marL="0" indent="0">
              <a:buNone/>
            </a:pPr>
            <a:r>
              <a:rPr lang="cs-CZ" sz="2800" dirty="0" smtClean="0"/>
              <a:t>Gumová maska (horor)</a:t>
            </a:r>
          </a:p>
          <a:p>
            <a:pPr marL="0" indent="0">
              <a:buNone/>
            </a:pPr>
            <a:r>
              <a:rPr lang="cs-CZ" sz="2800" dirty="0" smtClean="0"/>
              <a:t>Proměna v mýtickou postavu</a:t>
            </a:r>
          </a:p>
          <a:p>
            <a:pPr marL="0" indent="0">
              <a:buNone/>
            </a:pPr>
            <a:r>
              <a:rPr lang="cs-CZ" sz="2800" dirty="0" smtClean="0"/>
              <a:t>Proměna osobnosti v někoho jiného</a:t>
            </a:r>
          </a:p>
          <a:p>
            <a:pPr marL="0" indent="0">
              <a:buNone/>
            </a:pPr>
            <a:r>
              <a:rPr lang="cs-CZ" sz="2800" dirty="0" smtClean="0"/>
              <a:t>Film: Maska – Jim </a:t>
            </a:r>
            <a:r>
              <a:rPr lang="cs-CZ" sz="2800" dirty="0" err="1" smtClean="0"/>
              <a:t>Carrey</a:t>
            </a: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6351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Co vidíte na fotografii?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Masku, helmu, ochranný štít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Jakým způsobem a z jakého materiálu je předmět vytvořen?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Lepení, stříhání, řezaný karton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Jakou má předmět funkci?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Zábavní, ochrannou, maskovací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Proč podle vás autor vytvořil toto dílo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Volná </a:t>
            </a:r>
            <a:r>
              <a:rPr lang="cs-CZ" dirty="0" smtClean="0">
                <a:solidFill>
                  <a:srgbClr val="FF0000"/>
                </a:solidFill>
              </a:rPr>
              <a:t>odpověď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024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6805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Kde a kdo v historii využíval masky? Co nebo koho zobrazovaly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Primitivní kultury, božstva, praktiky šamanů…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 čemu sloužily? Co znamená, že měly magickou funkci?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K ochraně, k získání potravy, k navázání kontaktu se záhrobím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Využívá masky někdo dnes?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Zábavní průmysl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K jakému účelu?</a:t>
            </a:r>
          </a:p>
          <a:p>
            <a:pPr marL="0" indent="0">
              <a:buNone/>
            </a:pPr>
            <a:r>
              <a:rPr lang="cs-CZ">
                <a:solidFill>
                  <a:srgbClr val="FF0000"/>
                </a:solidFill>
              </a:rPr>
              <a:t>Volná odpověď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643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381</Words>
  <Application>Microsoft Office PowerPoint</Application>
  <PresentationFormat>Předvádění na obrazovce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MASKA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47</cp:revision>
  <dcterms:created xsi:type="dcterms:W3CDTF">2012-06-18T15:15:37Z</dcterms:created>
  <dcterms:modified xsi:type="dcterms:W3CDTF">2014-08-04T21:21:40Z</dcterms:modified>
</cp:coreProperties>
</file>