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smtClean="0"/>
              <a:t>DENÍK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0513678"/>
              </p:ext>
            </p:extLst>
          </p:nvPr>
        </p:nvGraphicFramePr>
        <p:xfrm>
          <a:off x="729020" y="2492896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ESV </a:t>
                      </a:r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Komunikace vizuálního umění se znakovými</a:t>
                      </a:r>
                    </a:p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systémy uměleckých a společenských oborů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20. 10. 2012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Kvinta, 1. – 2. roč.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Kresba – deník</a:t>
                      </a:r>
                      <a:r>
                        <a:rPr lang="cs-CZ" baseline="0" dirty="0" smtClean="0"/>
                        <a:t> (lidská paměť, automatická kresba)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Na</a:t>
                      </a:r>
                      <a:r>
                        <a:rPr lang="cs-CZ" baseline="0" dirty="0" smtClean="0"/>
                        <a:t> základě díla autora současného umění, studenti vypracují vlastní výtvarný projekt. Odpovědi na konci prezentace.</a:t>
                      </a:r>
                      <a:endParaRPr lang="cs-CZ" dirty="0" smtClean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Lenka </a:t>
                      </a:r>
                      <a:r>
                        <a:rPr lang="cs-CZ" dirty="0" err="1" smtClean="0"/>
                        <a:t>Tutschová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VY_32_INOVACE_37_ETUT05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23" y="432048"/>
            <a:ext cx="7068277" cy="5301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Jakou technikou je vytvořen předcházející obraz?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Co je podle vás na něm zobrazeno?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Rozeznáte odkazy na nějaké konkrétní události?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5799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2016224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Pokuste se vysvětlit pojem: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dirty="0" smtClean="0"/>
              <a:t>„automatická kresba“</a:t>
            </a: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467544" y="2996952"/>
            <a:ext cx="8229600" cy="23042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cs-CZ" dirty="0"/>
              <a:t>A</a:t>
            </a:r>
            <a:r>
              <a:rPr lang="cs-CZ" dirty="0" smtClean="0"/>
              <a:t>utomatická kresba je kresba, která vzniká rychle bez přípravy a vědomé kontroly. Tvůrčí postup využívaný např. surrealisty.</a:t>
            </a:r>
          </a:p>
          <a:p>
            <a:pPr marL="0" indent="0" algn="just">
              <a:buFont typeface="Arial" pitchFamily="34" charset="0"/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4364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46085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 smtClean="0"/>
              <a:t>Jak funguje lidská paměť?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Co si pamatujete z doby před týdnem, rokem, šesti lety, dvanácti lety?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Jak paměť třídí a nebo naopak míchá informace a zážitky?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K čemu slouží deník? Píše si někdo z vás deník?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2252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539552" y="621263"/>
            <a:ext cx="813690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Vytvořte si kreslený deník, ve kterém budete vrstvit jednotlivé zážitky z různých období vašeho života, tak jak tomu dochází ve vaší paměti. Jednotlivé události se mohou stávat nečitelnými, protože je překryl  silnější zážitek.</a:t>
            </a:r>
          </a:p>
          <a:p>
            <a:endParaRPr lang="cs-CZ" sz="3200" dirty="0" smtClean="0"/>
          </a:p>
          <a:p>
            <a:endParaRPr lang="cs-CZ" sz="3200" dirty="0"/>
          </a:p>
          <a:p>
            <a:r>
              <a:rPr lang="cs-CZ" sz="3200" dirty="0" smtClean="0"/>
              <a:t>Pomůcky: papír A2 – A1, tužka, propiska, tuž, pero na kreslení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031302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525658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Jakou technikou je vytvořen předcházející obraz</a:t>
            </a:r>
            <a:r>
              <a:rPr lang="cs-CZ" dirty="0" smtClean="0"/>
              <a:t>?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Kresba propiskou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Co je podle vás na něm zobrazeno</a:t>
            </a:r>
            <a:r>
              <a:rPr lang="cs-CZ" dirty="0" smtClean="0"/>
              <a:t>?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Volný popis zobrazeného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Rozeznáte odkazy na nějaké konkrétní události</a:t>
            </a:r>
            <a:r>
              <a:rPr lang="cs-CZ" dirty="0" smtClean="0"/>
              <a:t>?</a:t>
            </a:r>
          </a:p>
          <a:p>
            <a:pPr marL="0" indent="0">
              <a:buNone/>
            </a:pPr>
            <a:r>
              <a:rPr lang="cs-CZ" dirty="0">
                <a:solidFill>
                  <a:srgbClr val="FF0000"/>
                </a:solidFill>
              </a:rPr>
              <a:t>Volná odpověď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36706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260</Words>
  <Application>Microsoft Office PowerPoint</Application>
  <PresentationFormat>Předvádění na obrazovce (4:3)</PresentationFormat>
  <Paragraphs>47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DENÍK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Uzivatel</cp:lastModifiedBy>
  <cp:revision>46</cp:revision>
  <dcterms:created xsi:type="dcterms:W3CDTF">2012-06-18T15:15:37Z</dcterms:created>
  <dcterms:modified xsi:type="dcterms:W3CDTF">2014-08-04T21:23:26Z</dcterms:modified>
</cp:coreProperties>
</file>