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4" r:id="rId4"/>
    <p:sldId id="265" r:id="rId5"/>
    <p:sldId id="266" r:id="rId6"/>
    <p:sldId id="267" r:id="rId7"/>
    <p:sldId id="270" r:id="rId8"/>
    <p:sldId id="26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KALIGRAMY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249973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sys8témy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smtClean="0"/>
                        <a:t>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Kresba kaligramu</a:t>
                      </a:r>
                      <a:r>
                        <a:rPr lang="cs-CZ" baseline="0" dirty="0" smtClean="0"/>
                        <a:t> vycházející ze zkušenosti žáka.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Na</a:t>
                      </a:r>
                      <a:r>
                        <a:rPr lang="cs-CZ" baseline="0" dirty="0" smtClean="0"/>
                        <a:t> základě díla autora současného umění, studenti vypracují vlastní výtvarný projekt. Odpovědi na konci prezentace.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</a:t>
                      </a:r>
                      <a:r>
                        <a:rPr lang="cs-CZ" dirty="0" err="1" smtClean="0"/>
                        <a:t>Tutschová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VY_32_INOVACE_37_ETUT06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266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Jakou technikou je vytvořen předcházející obraz?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je na něm zobrazeno?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Jak je to zobrazeno?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Víte jak se nazývá tento druh zobrazení?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579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2016224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Pokuste se vysvětlit pojem: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„kaligram“</a:t>
            </a: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67544" y="2996952"/>
            <a:ext cx="8229600" cy="2304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b="1" dirty="0"/>
              <a:t>Kaligram</a:t>
            </a:r>
            <a:r>
              <a:rPr lang="cs-CZ" dirty="0"/>
              <a:t>, </a:t>
            </a:r>
            <a:r>
              <a:rPr lang="cs-CZ" dirty="0" smtClean="0"/>
              <a:t>nebo také „</a:t>
            </a:r>
            <a:r>
              <a:rPr lang="cs-CZ" i="1" dirty="0" smtClean="0"/>
              <a:t>ideogram“</a:t>
            </a:r>
            <a:r>
              <a:rPr lang="cs-CZ" dirty="0" smtClean="0"/>
              <a:t> </a:t>
            </a:r>
            <a:r>
              <a:rPr lang="cs-CZ" dirty="0"/>
              <a:t>je báseň, jejíž písmena a slova jsou </a:t>
            </a:r>
            <a:r>
              <a:rPr lang="cs-CZ" dirty="0" smtClean="0"/>
              <a:t>uspořádána do </a:t>
            </a:r>
            <a:r>
              <a:rPr lang="cs-CZ" dirty="0"/>
              <a:t>určitého obrazce. </a:t>
            </a:r>
            <a:r>
              <a:rPr lang="cs-CZ" dirty="0" smtClean="0"/>
              <a:t>Mistry </a:t>
            </a:r>
            <a:r>
              <a:rPr lang="cs-CZ" dirty="0"/>
              <a:t>v oboru </a:t>
            </a:r>
            <a:r>
              <a:rPr lang="cs-CZ" dirty="0" smtClean="0"/>
              <a:t>byli </a:t>
            </a:r>
            <a:r>
              <a:rPr lang="cs-CZ" dirty="0"/>
              <a:t>např</a:t>
            </a:r>
            <a:r>
              <a:rPr lang="cs-CZ" dirty="0" smtClean="0"/>
              <a:t>. </a:t>
            </a:r>
            <a:r>
              <a:rPr lang="cs-CZ" dirty="0" err="1" smtClean="0"/>
              <a:t>Guillaume</a:t>
            </a:r>
            <a:r>
              <a:rPr lang="cs-CZ" dirty="0" smtClean="0"/>
              <a:t> </a:t>
            </a:r>
            <a:r>
              <a:rPr lang="cs-CZ" dirty="0" err="1" smtClean="0"/>
              <a:t>Apollinaire</a:t>
            </a:r>
            <a:r>
              <a:rPr lang="cs-CZ" dirty="0" smtClean="0"/>
              <a:t> nebo Jaroslav Seifert.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36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460851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Jaký je vztah mezi textem a zobrazením šálku?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Můžete najít předměty, které mají pro vás nějaký význam?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 nějaký předmět, který ve vás vyvolává příjemné a nebo nepříjemné pocity, když se jej dotknete?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Pokuste se najít jeden předmět, který je pro vás důležitý a zkuste tento pocit popsat několika větami.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225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9552" y="621263"/>
            <a:ext cx="813690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Vymyslete si a napište příběh, který se vztahuje k nějakému předmětu a nakreslete - napište kaligram, který tento předmět zobrazuje. Při tvorbě příběhu se inspirujte vlastní zkušeností, zážitky a pocity. Pokuste se svou kresbu nakreslit co nejjednodušším způsobem.</a:t>
            </a:r>
          </a:p>
          <a:p>
            <a:endParaRPr lang="cs-CZ" sz="3200" dirty="0" smtClean="0"/>
          </a:p>
          <a:p>
            <a:endParaRPr lang="cs-CZ" sz="3200" dirty="0"/>
          </a:p>
          <a:p>
            <a:r>
              <a:rPr lang="cs-CZ" sz="3200" dirty="0" smtClean="0"/>
              <a:t>Pomůcky: papír A4 – A3, tužka, propiska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03130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Jakou technikou je vytvořen předcházející obraz?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Písmo seřazené do linie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Co je na něm zobrazeno?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Předmět denní potřeby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Jak je to zobrazeno?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Poskládáno ze slov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Víte jak se nazývá tento druh zobrazení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smtClean="0">
                <a:solidFill>
                  <a:srgbClr val="FF0000"/>
                </a:solidFill>
              </a:rPr>
              <a:t>Kaligram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050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/>
              <a:t>http://cs.wikipedia.org/wiki/Kaligram</a:t>
            </a:r>
          </a:p>
        </p:txBody>
      </p:sp>
    </p:spTree>
    <p:extLst>
      <p:ext uri="{BB962C8B-B14F-4D97-AF65-F5344CB8AC3E}">
        <p14:creationId xmlns:p14="http://schemas.microsoft.com/office/powerpoint/2010/main" val="31107377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292</Words>
  <Application>Microsoft Office PowerPoint</Application>
  <PresentationFormat>Předvádění na obrazovce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KALIGRAMY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Uzivatel</cp:lastModifiedBy>
  <cp:revision>53</cp:revision>
  <dcterms:created xsi:type="dcterms:W3CDTF">2012-06-18T15:15:37Z</dcterms:created>
  <dcterms:modified xsi:type="dcterms:W3CDTF">2014-08-04T21:36:11Z</dcterms:modified>
</cp:coreProperties>
</file>