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8" r:id="rId5"/>
    <p:sldId id="265" r:id="rId6"/>
    <p:sldId id="266" r:id="rId7"/>
    <p:sldId id="267" r:id="rId8"/>
    <p:sldId id="269" r:id="rId9"/>
    <p:sldId id="270" r:id="rId10"/>
    <p:sldId id="271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Graffiti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300036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ESV 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Komunikace vizuálního umění se znakovými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systémy uměleckých a společenských oborů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6. 8. 2013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smtClean="0"/>
                        <a:t>ročník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navrhnou prostor a jeho dekoraci formou graffiti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Na</a:t>
                      </a:r>
                      <a:r>
                        <a:rPr lang="cs-CZ" baseline="0" dirty="0" smtClean="0"/>
                        <a:t> základě díla autora současného umění, studenti vypracují vlastní výtvarný projekt. Odpovědi na konci prezentace.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</a:t>
                      </a:r>
                      <a:r>
                        <a:rPr lang="cs-CZ" dirty="0" err="1" smtClean="0"/>
                        <a:t>Tutschová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VY_32_INOVACE_37_ETUT07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47260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/>
              <a:t>Proč umělec pomaloval podchod na obrázku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Ozvláštnění prostoru</a:t>
            </a: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/>
              <a:t>Jaká místa byste ozdobili </a:t>
            </a:r>
            <a:r>
              <a:rPr lang="cs-CZ" dirty="0" smtClean="0"/>
              <a:t>vy? (nemusí se jednat jen o ulice, ale i prostředí nemocnic, škol, úřadů,…)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Volná </a:t>
            </a:r>
            <a:r>
              <a:rPr lang="cs-CZ" dirty="0" smtClean="0">
                <a:solidFill>
                  <a:srgbClr val="FF0000"/>
                </a:solidFill>
              </a:rPr>
              <a:t>odpověď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Navrhněte místo, které byste přetvořili.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Volná </a:t>
            </a:r>
            <a:r>
              <a:rPr lang="cs-CZ" dirty="0" smtClean="0">
                <a:solidFill>
                  <a:srgbClr val="FF0000"/>
                </a:solidFill>
              </a:rPr>
              <a:t>odpověď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Co byste chtěli vaším obrazem </a:t>
            </a:r>
            <a:r>
              <a:rPr lang="cs-CZ" dirty="0" smtClean="0"/>
              <a:t>sdělit nebo jaký pocit byste chtěli v divákovi vyvolat?</a:t>
            </a:r>
            <a:endParaRPr lang="cs-CZ" dirty="0"/>
          </a:p>
          <a:p>
            <a:pPr marL="0" indent="0">
              <a:buNone/>
            </a:pPr>
            <a:r>
              <a:rPr lang="cs-CZ">
                <a:solidFill>
                  <a:srgbClr val="FF0000"/>
                </a:solidFill>
              </a:rPr>
              <a:t>Volná odpověď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5375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980728"/>
            <a:ext cx="6372200" cy="477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Jakou technikou je vytvořen předcházející obraz?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Co je podle vás na něm zobrazeno?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Následující obrázek vám napoví víc.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5799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703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04664"/>
            <a:ext cx="8280920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Co je to „graffiti“?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Setkali jste se s tímto typem tvorby v okolí vašeho bydliště?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Proč </a:t>
            </a:r>
            <a:r>
              <a:rPr lang="cs-CZ" dirty="0" smtClean="0"/>
              <a:t>lidé tvoří </a:t>
            </a:r>
            <a:r>
              <a:rPr lang="cs-CZ" dirty="0" smtClean="0"/>
              <a:t>tímto způsobem?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Jaký je postoj společnosti ke graffiti a jejím tvůrcům?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364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4726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Proč umělec pomaloval podchod na obrázku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Jaká místa byste ozdobili </a:t>
            </a:r>
            <a:r>
              <a:rPr lang="cs-CZ" dirty="0" smtClean="0"/>
              <a:t>vy? (nemusí se jednat jen o ulice, ale i prostředí nemocnic, škol, úřadů,…)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Navrhněte místo, které byste přetvořili.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Co byste chtěli vaším obrazem </a:t>
            </a:r>
            <a:r>
              <a:rPr lang="cs-CZ" dirty="0" smtClean="0"/>
              <a:t>sdělit nebo jaký pocit byste chtěli v divákovi vyvolat?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2252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539552" y="1269335"/>
            <a:ext cx="813690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Připravte si kresbu a nebo fotografii místa, kam byste chtěli umístit graffiti. Vymyslete způsob a účel umístění obrazu, tak abyste byli schopní vysvětlit váš záměr a sdělení divákovi.</a:t>
            </a:r>
          </a:p>
          <a:p>
            <a:endParaRPr lang="cs-CZ" sz="3200" dirty="0" smtClean="0"/>
          </a:p>
          <a:p>
            <a:endParaRPr lang="cs-CZ" sz="3200" dirty="0"/>
          </a:p>
          <a:p>
            <a:r>
              <a:rPr lang="cs-CZ" sz="3200" dirty="0" smtClean="0"/>
              <a:t>Pomůcky: fotografie, fotokopie, papír A3 - A2, tužka, tempery, akvarely, štětec, pravítko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031302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Jakou technikou je vytvořen předcházející obraz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Velkoplošná malba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Co je podle vás na něm zobrazeno?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Abstraktní, nefigurativní malba</a:t>
            </a: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Následující obrázek vám napoví víc.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2906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04664"/>
            <a:ext cx="8280920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Co je to „graffiti</a:t>
            </a:r>
            <a:r>
              <a:rPr lang="cs-CZ" dirty="0" smtClean="0"/>
              <a:t>“?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vyhledat na Wikipedii</a:t>
            </a: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Setkali </a:t>
            </a:r>
            <a:r>
              <a:rPr lang="cs-CZ" dirty="0" smtClean="0"/>
              <a:t>jste se s tímto typem tvorby v okolí vašeho bydliště?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Volná </a:t>
            </a:r>
            <a:r>
              <a:rPr lang="cs-CZ" dirty="0" smtClean="0">
                <a:solidFill>
                  <a:srgbClr val="FF0000"/>
                </a:solidFill>
              </a:rPr>
              <a:t>odpověď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Proč </a:t>
            </a:r>
            <a:r>
              <a:rPr lang="cs-CZ" dirty="0" smtClean="0"/>
              <a:t>lidé tvoří </a:t>
            </a:r>
            <a:r>
              <a:rPr lang="cs-CZ" dirty="0" smtClean="0"/>
              <a:t>tímto způsobem?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Zviditelnění, vyjádření osobního postoje</a:t>
            </a:r>
          </a:p>
          <a:p>
            <a:pPr marL="0" indent="0">
              <a:buNone/>
            </a:pPr>
            <a:r>
              <a:rPr lang="cs-CZ" dirty="0" smtClean="0"/>
              <a:t>Jaký </a:t>
            </a:r>
            <a:r>
              <a:rPr lang="cs-CZ" dirty="0" smtClean="0"/>
              <a:t>je postoj společnosti ke graffiti a jejím tvůrcům?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Volná odpověď</a:t>
            </a:r>
          </a:p>
          <a:p>
            <a:pPr marL="0" indent="0"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0760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365</Words>
  <Application>Microsoft Office PowerPoint</Application>
  <PresentationFormat>Předvádění na obrazovce (4:3)</PresentationFormat>
  <Paragraphs>67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Graffiti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Uzivatel</cp:lastModifiedBy>
  <cp:revision>53</cp:revision>
  <dcterms:created xsi:type="dcterms:W3CDTF">2012-06-18T15:15:37Z</dcterms:created>
  <dcterms:modified xsi:type="dcterms:W3CDTF">2014-08-04T21:41:49Z</dcterms:modified>
</cp:coreProperties>
</file>