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6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4.8.2014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LAND ART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20865"/>
              </p:ext>
            </p:extLst>
          </p:nvPr>
        </p:nvGraphicFramePr>
        <p:xfrm>
          <a:off x="729020" y="2492896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ESV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Komunikace vizuálního umění se znakovými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systémy uměleckých a společenských oborů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21. 8. 2013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smtClean="0"/>
                        <a:t>ročník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vytvoří dílo vycházející</a:t>
                      </a:r>
                      <a:r>
                        <a:rPr lang="cs-CZ" baseline="0" dirty="0" smtClean="0"/>
                        <a:t> z principů </a:t>
                      </a:r>
                      <a:r>
                        <a:rPr lang="cs-CZ" baseline="0" dirty="0" err="1" smtClean="0"/>
                        <a:t>land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artu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Na</a:t>
                      </a:r>
                      <a:r>
                        <a:rPr lang="cs-CZ" baseline="0" dirty="0" smtClean="0"/>
                        <a:t> základě díla autora současného umění, studenti vypracují vlastní výtvarný projekt. Odpovědi na konci prezentace.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Lenka </a:t>
                      </a:r>
                      <a:r>
                        <a:rPr lang="cs-CZ" dirty="0" err="1" smtClean="0"/>
                        <a:t>Tutschová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VY_32_INOVACE_37_ETUT09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Jaké předměty tvoří objekt?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 jakého materiálu je objekt vytvořen?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Co vám objekt evokuje?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Jak na základě díla vysvětlíte pojem „</a:t>
            </a:r>
            <a:r>
              <a:rPr lang="cs-CZ" dirty="0" err="1" smtClean="0"/>
              <a:t>land</a:t>
            </a:r>
            <a:r>
              <a:rPr lang="cs-CZ" dirty="0" smtClean="0"/>
              <a:t> art“?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7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„</a:t>
            </a:r>
            <a:r>
              <a:rPr lang="cs-CZ" dirty="0" err="1" smtClean="0"/>
              <a:t>land</a:t>
            </a:r>
            <a:r>
              <a:rPr lang="cs-CZ" dirty="0" smtClean="0"/>
              <a:t> art“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268760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dirty="0" smtClean="0"/>
              <a:t>Umělecký směr, který vznikl v 60. letech v USA. Umělci tohoto směru se obrátili proti komerčnímu umění a pokusili se dostat umění ven z galerií a muzeí. Tvořili umělecká díla na přírodních místech.  Díla Land </a:t>
            </a:r>
            <a:r>
              <a:rPr lang="cs-CZ" dirty="0" err="1" smtClean="0"/>
              <a:t>artu</a:t>
            </a:r>
            <a:r>
              <a:rPr lang="cs-CZ" dirty="0" smtClean="0"/>
              <a:t> někdy působí svou monumentalitou.</a:t>
            </a:r>
          </a:p>
          <a:p>
            <a:pPr marL="0" indent="0" algn="just">
              <a:buNone/>
            </a:pPr>
            <a:r>
              <a:rPr lang="cs-CZ" dirty="0" smtClean="0"/>
              <a:t>Umělci využívají intenzitu vnímání a přírodní zkušenosti pozorovatelů s efekty vznešenosti v přírodě, pracují s jednoduchými formami.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Najděte v literatuře nebo na internetu ukázky </a:t>
            </a:r>
            <a:r>
              <a:rPr lang="cs-CZ" dirty="0" err="1" smtClean="0"/>
              <a:t>land</a:t>
            </a:r>
            <a:r>
              <a:rPr lang="cs-CZ" dirty="0" smtClean="0"/>
              <a:t> </a:t>
            </a:r>
            <a:r>
              <a:rPr lang="cs-CZ" dirty="0" err="1" smtClean="0"/>
              <a:t>artu</a:t>
            </a:r>
            <a:r>
              <a:rPr lang="cs-CZ" dirty="0" smtClean="0"/>
              <a:t> světového a českého.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Kdy vznikl </a:t>
            </a:r>
            <a:r>
              <a:rPr lang="cs-CZ" dirty="0" err="1" smtClean="0"/>
              <a:t>land</a:t>
            </a:r>
            <a:r>
              <a:rPr lang="cs-CZ" dirty="0" smtClean="0"/>
              <a:t> art?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Najděte umělce, kteří </a:t>
            </a:r>
            <a:r>
              <a:rPr lang="cs-CZ" dirty="0" err="1" smtClean="0"/>
              <a:t>land</a:t>
            </a:r>
            <a:r>
              <a:rPr lang="cs-CZ" dirty="0" smtClean="0"/>
              <a:t> art tvořili a nebo tvoří.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Pokuste se porovnat </a:t>
            </a:r>
            <a:r>
              <a:rPr lang="cs-CZ" dirty="0" err="1" smtClean="0"/>
              <a:t>land</a:t>
            </a:r>
            <a:r>
              <a:rPr lang="cs-CZ" dirty="0" smtClean="0"/>
              <a:t> art umělců českých se zahraničními. Jaký je v jejich tvorbě rozdíl?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2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621263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Nasbírejte si materiály přírodního charakteru (kameny, větve, listy, písek apod.) postupným řazením a jejich seskupováním, vytvořte dílo, které umístíte do určitého prostoru buď v exteriéru a nebo i v prostředí školy.  Využijte efektu doplnění prostoru a nebo  naopak kontrastu s prostorem. Výsledek fotograficky zdokumentujte.</a:t>
            </a:r>
          </a:p>
          <a:p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Pomůcky: přírodní materiály, provázky, dráty, papír</a:t>
            </a:r>
            <a:r>
              <a:rPr lang="cs-CZ" sz="3200" smtClean="0"/>
              <a:t>, fotoaparát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313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Jaké předměty tvoří objekt?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Ovoce, listy</a:t>
            </a:r>
          </a:p>
          <a:p>
            <a:pPr marL="0" indent="0">
              <a:buNone/>
            </a:pPr>
            <a:r>
              <a:rPr lang="cs-CZ" dirty="0" smtClean="0"/>
              <a:t>Z </a:t>
            </a:r>
            <a:r>
              <a:rPr lang="cs-CZ" dirty="0" smtClean="0"/>
              <a:t>jakého materiálu je objekt vytvořen?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Přírodní </a:t>
            </a:r>
            <a:r>
              <a:rPr lang="cs-CZ" dirty="0" smtClean="0">
                <a:solidFill>
                  <a:srgbClr val="FF0000"/>
                </a:solidFill>
              </a:rPr>
              <a:t>materiál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Co vám objekt evokuje?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Dekorativní draperii, volná odpověď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Jak na základě díla vysvětlíte pojem „</a:t>
            </a:r>
            <a:r>
              <a:rPr lang="cs-CZ" dirty="0" err="1" smtClean="0"/>
              <a:t>land</a:t>
            </a:r>
            <a:r>
              <a:rPr lang="cs-CZ" dirty="0" smtClean="0"/>
              <a:t> art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Dílo tvořeno pomocí přírodních materiálů, nejčastěji v krajině, ale i v galerii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Najděte v literatuře nebo na internetu ukázky </a:t>
            </a:r>
            <a:r>
              <a:rPr lang="cs-CZ" dirty="0" err="1" smtClean="0"/>
              <a:t>land</a:t>
            </a:r>
            <a:r>
              <a:rPr lang="cs-CZ" dirty="0" smtClean="0"/>
              <a:t> </a:t>
            </a:r>
            <a:r>
              <a:rPr lang="cs-CZ" dirty="0" err="1" smtClean="0"/>
              <a:t>artu</a:t>
            </a:r>
            <a:r>
              <a:rPr lang="cs-CZ" dirty="0" smtClean="0"/>
              <a:t> světového a českého.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Viz internet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Kdy vznikl </a:t>
            </a:r>
            <a:r>
              <a:rPr lang="cs-CZ" dirty="0" err="1" smtClean="0"/>
              <a:t>land</a:t>
            </a:r>
            <a:r>
              <a:rPr lang="cs-CZ" dirty="0" smtClean="0"/>
              <a:t> art?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Viz </a:t>
            </a:r>
            <a:r>
              <a:rPr lang="cs-CZ" dirty="0" smtClean="0">
                <a:solidFill>
                  <a:srgbClr val="FF0000"/>
                </a:solidFill>
              </a:rPr>
              <a:t>internet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Najděte umělce, kteří </a:t>
            </a:r>
            <a:r>
              <a:rPr lang="cs-CZ" dirty="0" err="1" smtClean="0"/>
              <a:t>land</a:t>
            </a:r>
            <a:r>
              <a:rPr lang="cs-CZ" dirty="0" smtClean="0"/>
              <a:t> art tvořili a nebo tvoří.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Viz </a:t>
            </a:r>
            <a:r>
              <a:rPr lang="cs-CZ" dirty="0" smtClean="0">
                <a:solidFill>
                  <a:srgbClr val="FF0000"/>
                </a:solidFill>
              </a:rPr>
              <a:t>internet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Pokuste se porovnat </a:t>
            </a:r>
            <a:r>
              <a:rPr lang="cs-CZ" dirty="0" err="1" smtClean="0"/>
              <a:t>land</a:t>
            </a:r>
            <a:r>
              <a:rPr lang="cs-CZ" dirty="0" smtClean="0"/>
              <a:t> art umělců českých se zahraničními. Jaký je v jejich tvorbě rozdíl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smtClean="0">
                <a:solidFill>
                  <a:srgbClr val="FF0000"/>
                </a:solidFill>
              </a:rPr>
              <a:t>Český - menší </a:t>
            </a:r>
            <a:r>
              <a:rPr lang="cs-CZ" dirty="0" smtClean="0">
                <a:solidFill>
                  <a:srgbClr val="FF0000"/>
                </a:solidFill>
              </a:rPr>
              <a:t>měřítko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7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Zdroje:</a:t>
            </a:r>
          </a:p>
          <a:p>
            <a:pPr marL="0" indent="0">
              <a:buNone/>
            </a:pPr>
            <a:r>
              <a:rPr lang="cs-CZ" dirty="0"/>
              <a:t>http://cs.wikipedia.org/wiki/Land_art</a:t>
            </a:r>
          </a:p>
        </p:txBody>
      </p:sp>
    </p:spTree>
    <p:extLst>
      <p:ext uri="{BB962C8B-B14F-4D97-AF65-F5344CB8AC3E}">
        <p14:creationId xmlns:p14="http://schemas.microsoft.com/office/powerpoint/2010/main" val="2409277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394</Words>
  <Application>Microsoft Office PowerPoint</Application>
  <PresentationFormat>Předvádění na obrazovce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LAND ART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56</cp:revision>
  <dcterms:created xsi:type="dcterms:W3CDTF">2012-06-18T15:15:37Z</dcterms:created>
  <dcterms:modified xsi:type="dcterms:W3CDTF">2014-08-04T21:53:46Z</dcterms:modified>
</cp:coreProperties>
</file>