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3" r:id="rId5"/>
    <p:sldId id="267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8. 1. 2014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Hmy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Život – pohledy na přírodu</a:t>
            </a:r>
            <a:endParaRPr lang="cs-CZ" sz="36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0359"/>
              </p:ext>
            </p:extLst>
          </p:nvPr>
        </p:nvGraphicFramePr>
        <p:xfrm>
          <a:off x="729020" y="2492896"/>
          <a:ext cx="7666515" cy="3449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/>
                        <a:t>Motivace praktické výuky uměním, společenskými a přírodními</a:t>
                      </a:r>
                      <a:r>
                        <a:rPr lang="cs-CZ" sz="1600" b="0" baseline="0" dirty="0" smtClean="0"/>
                        <a:t> jevy a mediálními  sítěmi. </a:t>
                      </a:r>
                      <a:endParaRPr lang="cs-CZ" sz="1600" b="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20. 8. 2012</a:t>
                      </a:r>
                      <a:endParaRPr lang="cs-CZ" sz="16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4. ročník osmiletého gymnázia</a:t>
                      </a:r>
                      <a:endParaRPr lang="cs-CZ" sz="1600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Výtvarné</a:t>
                      </a:r>
                      <a:r>
                        <a:rPr lang="cs-CZ" sz="1600" baseline="0" dirty="0" smtClean="0"/>
                        <a:t> zpracování detailu živočicha - malba. Prostorová práce - stylizace celého živočicha z kartonu. 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Postupně</a:t>
                      </a:r>
                      <a:r>
                        <a:rPr lang="cs-CZ" sz="1600" baseline="0" dirty="0" smtClean="0"/>
                        <a:t> procházíme listy prezentace až na stranu 6. Žáci samostatně odpovídají. Správnost odpovědí zhodnotí vyučující. Potom žáci přistoupí k praktické části výuky. </a:t>
                      </a:r>
                      <a:endParaRPr lang="cs-CZ" sz="1600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Petr </a:t>
                      </a:r>
                      <a:r>
                        <a:rPr lang="cs-CZ" sz="1600" dirty="0" err="1" smtClean="0"/>
                        <a:t>Faron</a:t>
                      </a:r>
                      <a:r>
                        <a:rPr lang="cs-CZ" sz="1600" dirty="0" smtClean="0"/>
                        <a:t> 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VY_32_INOVACE_38_EFAR13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06686"/>
            <a:ext cx="8712968" cy="229026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Vyber si živočicha z říše hmyzu a pozoruj jednotlivé části jeho těla. 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Rozhodni z jakých jednoduchých prostorových tvarů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by bylo možné tyto části vytvořit.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(k výběru použij i jiné obrazové zdroje)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43708" y="3501008"/>
            <a:ext cx="518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linkClick r:id="rId2"/>
              </a:rPr>
              <a:t>http://cs.wikipedia.org/wiki/Hmyz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6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56" y="332656"/>
            <a:ext cx="8507288" cy="157018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Vyzkoušej si z nařezaného nebo nastříhaného bílého kartonu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vytvářet různé tvary ohýbáním a stáčením. 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Hledej možnosti ohýbání materiálu tak aby nedošlo k jeho lámání. 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2143397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7143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Promysli stavbu detailů a celku. 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Zvýrazni charakteristické znaky živočicha, pracuj kreativně.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1159"/>
            <a:ext cx="2962672" cy="39502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84" y="2301158"/>
            <a:ext cx="2962672" cy="395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01158"/>
            <a:ext cx="1584176" cy="21122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56842"/>
            <a:ext cx="1584389" cy="21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N</a:t>
            </a:r>
            <a:r>
              <a:rPr lang="cs-CZ" sz="2800" dirty="0" smtClean="0">
                <a:solidFill>
                  <a:srgbClr val="0070C0"/>
                </a:solidFill>
              </a:rPr>
              <a:t>avrhnout svou koncepci menší</a:t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dirty="0" smtClean="0">
                <a:solidFill>
                  <a:srgbClr val="0070C0"/>
                </a:solidFill>
              </a:rPr>
              <a:t>školní výstavy na téma „V říši hmyzu“.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29" y="2060848"/>
            <a:ext cx="3427141" cy="456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Vytvoř zvětšenou barevnou studii detailu živočicha 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podle předlohy.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(K výběru obrázků pro malbu, je možné použít i jiné zdroje.)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80" y="2420888"/>
            <a:ext cx="5486039" cy="41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926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135</Words>
  <Application>Microsoft Office PowerPoint</Application>
  <PresentationFormat>Předvádění na obrazovce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Motiv systému Office</vt:lpstr>
      <vt:lpstr>Život – pohledy na přírodu</vt:lpstr>
      <vt:lpstr>Vyber si živočicha z říše hmyzu a pozoruj jednotlivé části jeho těla.  Rozhodni z jakých jednoduchých prostorových tvarů by bylo možné tyto části vytvořit. (k výběru použij i jiné obrazové zdroje)</vt:lpstr>
      <vt:lpstr>Vyzkoušej si z nařezaného nebo nastříhaného bílého kartonu vytvářet různé tvary ohýbáním a stáčením.  Hledej možnosti ohýbání materiálu tak aby nedošlo k jeho lámání. </vt:lpstr>
      <vt:lpstr>Promysli stavbu detailů a celku.  Zvýrazni charakteristické znaky živočicha, pracuj kreativně.</vt:lpstr>
      <vt:lpstr>Navrhnout svou koncepci menší školní výstavy na téma „V říši hmyzu“.</vt:lpstr>
      <vt:lpstr>Vytvoř zvětšenou barevnou studii detailu živočicha  podle předlohy. (K výběru obrázků pro malbu, je možné použít i jiné zdroje.)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Faron, Petr</cp:lastModifiedBy>
  <cp:revision>56</cp:revision>
  <dcterms:created xsi:type="dcterms:W3CDTF">2012-06-18T15:15:37Z</dcterms:created>
  <dcterms:modified xsi:type="dcterms:W3CDTF">2014-01-08T10:07:38Z</dcterms:modified>
</cp:coreProperties>
</file>