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7064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5541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3440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725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7847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9241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7843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9904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5272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3713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4718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0392B-18CF-428D-A8B5-E58E83FB67A3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23948-3876-4A1A-9B79-1F291CF288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8678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9" name="Obdélník 8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69157999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Občanské právo – základní pojmy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576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Občanské právo – 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Občanské právo – nejstarší, nejobsáhlejší a nejvýznamnější odvětví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práva.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...soukromého</a:t>
            </a:r>
          </a:p>
          <a:p>
            <a:r>
              <a:rPr lang="cs-CZ" dirty="0" smtClean="0"/>
              <a:t>Občanské právo je vymezeno v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...občanském zákoníku.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599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občanského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Občanské právo opravuje majetkové vztahy </a:t>
            </a:r>
          </a:p>
          <a:p>
            <a:r>
              <a:rPr lang="cs-CZ" dirty="0" smtClean="0"/>
              <a:t>a statutární záležitosti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...FO, PO a státu.</a:t>
            </a:r>
          </a:p>
          <a:p>
            <a:r>
              <a:rPr lang="cs-CZ" dirty="0" smtClean="0"/>
              <a:t>Statut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...předpis, určující vnitřní vztahy a činnost organizace.</a:t>
            </a:r>
          </a:p>
          <a:p>
            <a:r>
              <a:rPr lang="cs-CZ" dirty="0" smtClean="0"/>
              <a:t>Status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...stav věci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958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občanského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Principy</a:t>
            </a:r>
          </a:p>
          <a:p>
            <a:pPr marL="0" indent="0">
              <a:buNone/>
            </a:pPr>
            <a:r>
              <a:rPr lang="cs-CZ" dirty="0" smtClean="0"/>
              <a:t>1.  Rovnosti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...účastníci mají rovné postavení.</a:t>
            </a:r>
          </a:p>
          <a:p>
            <a:pPr marL="514350" indent="-514350">
              <a:buAutoNum type="arabicPeriod" startAt="2"/>
            </a:pPr>
            <a:r>
              <a:rPr lang="cs-CZ" dirty="0" smtClean="0"/>
              <a:t>Smluvní volnosti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...účastníci si mohou vzájemné vztahy upravit dohodou, odchylně od zákona, pokud takové jednání není protiprávní.</a:t>
            </a:r>
          </a:p>
          <a:p>
            <a:pPr marL="514350" indent="-514350">
              <a:buAutoNum type="arabicPeriod" startAt="3"/>
            </a:pPr>
            <a:r>
              <a:rPr lang="cs-CZ" dirty="0" smtClean="0"/>
              <a:t>Zákaz takového výkonu práva, který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 rozporu s mravy.</a:t>
            </a:r>
          </a:p>
          <a:p>
            <a:pPr marL="514350" indent="-514350">
              <a:buAutoNum type="arabicPeriod" startAt="4"/>
            </a:pPr>
            <a:r>
              <a:rPr lang="cs-CZ" dirty="0" smtClean="0"/>
              <a:t>Je dovoleno vše, co není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...výslovně zakázáno.</a:t>
            </a:r>
          </a:p>
          <a:p>
            <a:pPr marL="0" indent="0">
              <a:buNone/>
            </a:pPr>
            <a:endParaRPr lang="cs-CZ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450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zastoupení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Zastoupení, tedy právo jednat za někoho jiného, </a:t>
            </a:r>
            <a:r>
              <a:rPr lang="cs-CZ" dirty="0" smtClean="0"/>
              <a:t>lze</a:t>
            </a:r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u="sng" dirty="0" smtClean="0"/>
              <a:t>u fyzických osob:</a:t>
            </a:r>
            <a:endParaRPr lang="cs-CZ" u="sng" dirty="0" smtClean="0"/>
          </a:p>
          <a:p>
            <a:pPr marL="0" indent="0">
              <a:buNone/>
            </a:pPr>
            <a:r>
              <a:rPr lang="cs-CZ" dirty="0" smtClean="0"/>
              <a:t>1.  Ze zákona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...zákonní zástupci, rodiče, opatrovníci</a:t>
            </a:r>
          </a:p>
          <a:p>
            <a:pPr marL="514350" indent="-514350">
              <a:buAutoNum type="arabicPeriod" startAt="2"/>
            </a:pPr>
            <a:r>
              <a:rPr lang="cs-CZ" dirty="0" smtClean="0"/>
              <a:t>Na </a:t>
            </a:r>
            <a:r>
              <a:rPr lang="cs-CZ" dirty="0" smtClean="0"/>
              <a:t>základě plné </a:t>
            </a:r>
            <a:r>
              <a:rPr lang="cs-CZ" dirty="0" smtClean="0"/>
              <a:t>moci</a:t>
            </a:r>
          </a:p>
          <a:p>
            <a:pPr marL="514350" indent="-514350">
              <a:buNone/>
            </a:pPr>
            <a:r>
              <a:rPr lang="cs-CZ" dirty="0" smtClean="0"/>
              <a:t>- </a:t>
            </a:r>
            <a:r>
              <a:rPr lang="cs-CZ" u="sng" dirty="0" smtClean="0"/>
              <a:t>právnických osob:</a:t>
            </a:r>
          </a:p>
          <a:p>
            <a:pPr marL="514350" indent="-514350">
              <a:buNone/>
            </a:pPr>
            <a:r>
              <a:rPr lang="cs-CZ" dirty="0" smtClean="0"/>
              <a:t>      Prokura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>
                <a:solidFill>
                  <a:srgbClr val="00B050"/>
                </a:solidFill>
              </a:rPr>
              <a:t>           …podnikatel </a:t>
            </a:r>
            <a:r>
              <a:rPr lang="cs-CZ" dirty="0" smtClean="0">
                <a:solidFill>
                  <a:srgbClr val="00B050"/>
                </a:solidFill>
              </a:rPr>
              <a:t>zmocňuje k jednání za firmu </a:t>
            </a:r>
          </a:p>
          <a:p>
            <a:pPr marL="514350" indent="-514350">
              <a:buNone/>
            </a:pP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        </a:t>
            </a:r>
            <a:r>
              <a:rPr lang="cs-CZ" dirty="0" smtClean="0">
                <a:solidFill>
                  <a:srgbClr val="00B050"/>
                </a:solidFill>
              </a:rPr>
              <a:t>prokuristu</a:t>
            </a:r>
            <a:endParaRPr lang="cs-CZ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6287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Prekluze a promlčení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Prekluze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...zánik </a:t>
            </a:r>
            <a:r>
              <a:rPr lang="cs-CZ" u="sng" dirty="0" smtClean="0">
                <a:solidFill>
                  <a:srgbClr val="00B050"/>
                </a:solidFill>
              </a:rPr>
              <a:t>práva</a:t>
            </a:r>
            <a:r>
              <a:rPr lang="cs-CZ" dirty="0" smtClean="0">
                <a:solidFill>
                  <a:srgbClr val="00B050"/>
                </a:solidFill>
              </a:rPr>
              <a:t> uplynutím doby</a:t>
            </a:r>
          </a:p>
          <a:p>
            <a:r>
              <a:rPr lang="cs-CZ" dirty="0" smtClean="0"/>
              <a:t>Promlčení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...zánik </a:t>
            </a:r>
            <a:r>
              <a:rPr lang="cs-CZ" u="sng" dirty="0" smtClean="0">
                <a:solidFill>
                  <a:srgbClr val="00B050"/>
                </a:solidFill>
              </a:rPr>
              <a:t>možnosti uplatnění práva</a:t>
            </a:r>
            <a:r>
              <a:rPr lang="cs-CZ" dirty="0" smtClean="0">
                <a:solidFill>
                  <a:srgbClr val="00B050"/>
                </a:solidFill>
              </a:rPr>
              <a:t> po uplynutí promlčecí doby, pokud protistrana vznese námitku </a:t>
            </a:r>
            <a:r>
              <a:rPr lang="cs-CZ" dirty="0" smtClean="0">
                <a:solidFill>
                  <a:srgbClr val="00B050"/>
                </a:solidFill>
              </a:rPr>
              <a:t>promlčení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90744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147</Words>
  <Application>Microsoft Office PowerPoint</Application>
  <PresentationFormat>Předvádění na obrazovce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Občanské právo – základní pojmy</vt:lpstr>
      <vt:lpstr>Obsah občanského práva</vt:lpstr>
      <vt:lpstr>Principy občanského práva</vt:lpstr>
      <vt:lpstr>Možnosti zastoupení</vt:lpstr>
      <vt:lpstr>Prekluze a promlčení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13</cp:revision>
  <dcterms:created xsi:type="dcterms:W3CDTF">2013-08-28T20:07:25Z</dcterms:created>
  <dcterms:modified xsi:type="dcterms:W3CDTF">2014-02-12T07:24:09Z</dcterms:modified>
</cp:coreProperties>
</file>