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6964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3850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9331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9459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8689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8947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00966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3300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6832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9317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7507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49995-1CEB-4FD0-8495-4BCDD05F473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39CD6-B4C6-49EB-A4CC-B79DF42DC4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6511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13" name="Obdélník 1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2463403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Dělení</a:t>
                      </a:r>
                      <a:r>
                        <a:rPr lang="cs-CZ" baseline="0" dirty="0" smtClean="0"/>
                        <a:t> občanského práva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</a:t>
                      </a:r>
                      <a:r>
                        <a:rPr lang="cs-CZ" baseline="0" smtClean="0"/>
                        <a:t>práva. </a:t>
                      </a:r>
                      <a:r>
                        <a:rPr lang="cs-CZ" baseline="0" dirty="0" smtClean="0"/>
                        <a:t>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7151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Dělení občanského práva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9882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Občanského zákoníku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r">
              <a:buNone/>
            </a:pPr>
            <a:r>
              <a:rPr lang="cs-CZ" sz="3600" cap="all" dirty="0" smtClean="0"/>
              <a:t>Občanské právo </a:t>
            </a:r>
            <a:r>
              <a:rPr lang="cs-CZ" sz="3600" dirty="0" smtClean="0"/>
              <a:t>		 	</a:t>
            </a:r>
            <a:r>
              <a:rPr lang="cs-CZ" sz="2200" cap="all" dirty="0" smtClean="0"/>
              <a:t>rodinné právo,    obecná  část</a:t>
            </a:r>
            <a:endParaRPr lang="cs-CZ" sz="2200" cap="all" dirty="0" smtClean="0"/>
          </a:p>
          <a:p>
            <a:pPr marL="0" indent="0" algn="just">
              <a:buNone/>
            </a:pPr>
            <a:r>
              <a:rPr lang="cs-CZ" sz="2800" dirty="0" smtClean="0"/>
              <a:t>      </a:t>
            </a:r>
            <a:br>
              <a:rPr lang="cs-CZ" sz="2800" dirty="0" smtClean="0"/>
            </a:br>
            <a:endParaRPr lang="cs-CZ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dirty="0" smtClean="0"/>
              <a:t>ABSOLUTNÍ MAJETKOVÁ PRÁVA</a:t>
            </a:r>
            <a:r>
              <a:rPr lang="cs-CZ" sz="2000" dirty="0" smtClean="0"/>
              <a:t>	</a:t>
            </a:r>
            <a:r>
              <a:rPr lang="cs-CZ" sz="2000" dirty="0" smtClean="0"/>
              <a:t>RELATIVNÍ </a:t>
            </a:r>
            <a:r>
              <a:rPr lang="cs-CZ" sz="2000" dirty="0" smtClean="0"/>
              <a:t>MAJETKOVÁ </a:t>
            </a:r>
            <a:r>
              <a:rPr lang="cs-CZ" sz="2000" dirty="0" smtClean="0"/>
              <a:t>PRÁVA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dirty="0" smtClean="0"/>
              <a:t> </a:t>
            </a:r>
            <a:r>
              <a:rPr lang="cs-CZ" sz="2000" dirty="0" smtClean="0"/>
              <a:t>                                                               </a:t>
            </a:r>
            <a:r>
              <a:rPr lang="cs-CZ" sz="2000" dirty="0" smtClean="0"/>
              <a:t>(</a:t>
            </a:r>
            <a:r>
              <a:rPr lang="cs-CZ" sz="2000" dirty="0" smtClean="0"/>
              <a:t>ZÁVAZKOVÉ PRÁVO </a:t>
            </a:r>
            <a:r>
              <a:rPr lang="cs-CZ" sz="3600" dirty="0" smtClean="0"/>
              <a:t>	</a:t>
            </a:r>
            <a:endParaRPr lang="cs-CZ" sz="2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dirty="0" smtClean="0"/>
              <a:t>                                                                  – smlouvy, práva spotřebitele)</a:t>
            </a:r>
            <a:r>
              <a:rPr lang="cs-CZ" sz="2000" dirty="0" smtClean="0"/>
              <a:t>	</a:t>
            </a:r>
          </a:p>
          <a:p>
            <a:pPr marL="0" indent="0" algn="ctr">
              <a:buNone/>
            </a:pPr>
            <a:r>
              <a:rPr lang="cs-CZ" sz="1800" dirty="0" smtClean="0"/>
              <a:t/>
            </a:r>
            <a:br>
              <a:rPr lang="cs-CZ" sz="1800" dirty="0" smtClean="0"/>
            </a:br>
            <a:endParaRPr lang="cs-CZ" sz="1800" dirty="0" smtClean="0"/>
          </a:p>
          <a:p>
            <a:pPr marL="0" indent="0" algn="ctr">
              <a:buNone/>
            </a:pPr>
            <a:r>
              <a:rPr lang="cs-CZ" sz="2000" dirty="0" smtClean="0"/>
              <a:t>VĚCNÁ PRÁVA	 DĚDICKÉ PRÁVO	</a:t>
            </a:r>
            <a:r>
              <a:rPr lang="cs-CZ" sz="1800" dirty="0" smtClean="0"/>
              <a:t>	 				</a:t>
            </a:r>
            <a:endParaRPr lang="cs-CZ" sz="1800" dirty="0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699792" y="2708920"/>
            <a:ext cx="2963763" cy="1085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H="1">
            <a:off x="2051720" y="2708920"/>
            <a:ext cx="65917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2411760" y="4149080"/>
            <a:ext cx="115212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H="1">
            <a:off x="1475656" y="4149080"/>
            <a:ext cx="913304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/>
          <p:cNvCxnSpPr/>
          <p:nvPr/>
        </p:nvCxnSpPr>
        <p:spPr>
          <a:xfrm>
            <a:off x="4644008" y="2420888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3805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HMOTNÉ PRÁVO</a:t>
            </a:r>
            <a:br>
              <a:rPr lang="cs-CZ" dirty="0" smtClean="0"/>
            </a:br>
            <a:r>
              <a:rPr lang="cs-CZ" dirty="0" smtClean="0"/>
              <a:t>Absolutní majetková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Věcné právo –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...zajišťuje moc osoby nad věcí s cílem ochrany věci, jíž uspokojuje své potřeby.</a:t>
            </a:r>
          </a:p>
          <a:p>
            <a:r>
              <a:rPr lang="cs-CZ" dirty="0" smtClean="0"/>
              <a:t>Dělení věcného práva: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/>
              <a:t>Hmotná věc – (...)</a:t>
            </a:r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...ovladatelná část vnějšího světa, která má povahu samostatného předmětu</a:t>
            </a:r>
          </a:p>
          <a:p>
            <a:pPr marL="914400" lvl="1" indent="-514350">
              <a:buFont typeface="+mj-lt"/>
              <a:buAutoNum type="alphaLcParenR" startAt="2"/>
            </a:pPr>
            <a:r>
              <a:rPr lang="cs-CZ" dirty="0" smtClean="0"/>
              <a:t>Nehmotné věci – (...)</a:t>
            </a:r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...práva, jejichž povaha to připouští, a jiné věci bez hmotné podstaty</a:t>
            </a:r>
            <a:endParaRPr lang="cs-CZ" dirty="0" smtClean="0">
              <a:solidFill>
                <a:srgbClr val="00B050"/>
              </a:solidFill>
            </a:endParaRPr>
          </a:p>
          <a:p>
            <a:pPr marL="914400" lvl="1" indent="-514350">
              <a:buFont typeface="+mj-lt"/>
              <a:buAutoNum type="alphaLcParenR" startAt="2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6677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Relativní majetková </a:t>
            </a:r>
            <a:r>
              <a:rPr lang="cs-CZ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cs-CZ" dirty="0" smtClean="0"/>
              <a:t>Ze závazku (</a:t>
            </a:r>
            <a:r>
              <a:rPr lang="cs-CZ" dirty="0" smtClean="0">
                <a:solidFill>
                  <a:srgbClr val="00B050"/>
                </a:solidFill>
              </a:rPr>
              <a:t>…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...má věřitel vůči dlužníku právo na určité plnění jako na pohledávku a dlužník má povinnost toto právo splněním dluhu uspokojit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Smlouvou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...projevují strany vůli zřídit mezi sebou závazek a řídit se obsahem smlouvy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584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Majetek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Majetek tvoří: (...)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Hmotné věci ve vlastnictví osoby</a:t>
            </a:r>
          </a:p>
          <a:p>
            <a:pPr marL="914400" lvl="1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Majetková práva k nehmotným věcem včetně pohledávek</a:t>
            </a:r>
          </a:p>
          <a:p>
            <a:pPr marL="457200" indent="-457200"/>
            <a:r>
              <a:rPr lang="cs-CZ" dirty="0" smtClean="0"/>
              <a:t>Majetek se snižuje o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...dluhy</a:t>
            </a:r>
          </a:p>
        </p:txBody>
      </p:sp>
    </p:spTree>
    <p:extLst>
      <p:ext uri="{BB962C8B-B14F-4D97-AF65-F5344CB8AC3E}">
        <p14:creationId xmlns:p14="http://schemas.microsoft.com/office/powerpoint/2010/main" xmlns="" val="61549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120</Words>
  <Application>Microsoft Office PowerPoint</Application>
  <PresentationFormat>Předvádění na obrazovce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Název vzdělávacího materiálu</vt:lpstr>
      <vt:lpstr>Dělení občanského práva</vt:lpstr>
      <vt:lpstr>Struktura Občanského zákoníku</vt:lpstr>
      <vt:lpstr>HMOTNÉ PRÁVO Absolutní majetková práva</vt:lpstr>
      <vt:lpstr>Relativní majetková práva</vt:lpstr>
      <vt:lpstr>Majetek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Rosta</dc:creator>
  <cp:lastModifiedBy>sil</cp:lastModifiedBy>
  <cp:revision>21</cp:revision>
  <dcterms:created xsi:type="dcterms:W3CDTF">2013-08-29T15:17:17Z</dcterms:created>
  <dcterms:modified xsi:type="dcterms:W3CDTF">2014-02-12T08:03:00Z</dcterms:modified>
</cp:coreProperties>
</file>