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3" d="100"/>
          <a:sy n="133" d="100"/>
        </p:scale>
        <p:origin x="-144" y="14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2322155"/>
              </p:ext>
            </p:extLst>
          </p:nvPr>
        </p:nvGraphicFramePr>
        <p:xfrm>
          <a:off x="729020" y="2492896"/>
          <a:ext cx="7666515" cy="3662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Pracovní a trestní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31</a:t>
                      </a:r>
                      <a:r>
                        <a:rPr lang="cs-CZ" dirty="0" smtClean="0"/>
                        <a:t>.</a:t>
                      </a:r>
                      <a:r>
                        <a:rPr lang="cs-CZ" baseline="0" dirty="0" smtClean="0"/>
                        <a:t> 10. 2012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a 8. ročník osmiletého G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společná práce s třídou – seřazení vybraných trestných činů podle společenské nebezpečnosti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slouží jako </a:t>
                      </a:r>
                      <a:r>
                        <a:rPr lang="cs-CZ" dirty="0" smtClean="0"/>
                        <a:t>východisko </a:t>
                      </a:r>
                      <a:r>
                        <a:rPr lang="cs-CZ" baseline="0" dirty="0" smtClean="0"/>
                        <a:t>ke </a:t>
                      </a:r>
                      <a:r>
                        <a:rPr lang="cs-CZ" baseline="0" dirty="0" smtClean="0"/>
                        <a:t>společné </a:t>
                      </a:r>
                      <a:r>
                        <a:rPr lang="cs-CZ" baseline="0" dirty="0" smtClean="0"/>
                        <a:t>práci, promítnutou tabulku mají žáci vytištěnou jako pracovní list, doplní si sami za sebe, v diskuzi pak společně probereme argumenty k jejich volbám a zadáme domácí úkol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Přemysl Šil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VY_32_INOVACE_20_ZSIL11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3. Trestné činy </a:t>
            </a:r>
            <a:r>
              <a:rPr lang="cs-CZ" b="1" dirty="0" smtClean="0"/>
              <a:t>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Úkol:</a:t>
            </a:r>
            <a:endParaRPr lang="cs-CZ" dirty="0"/>
          </a:p>
          <a:p>
            <a:r>
              <a:rPr lang="cs-CZ" dirty="0"/>
              <a:t>Následujících čtrnáct trestných činů seřaďte </a:t>
            </a:r>
            <a:r>
              <a:rPr lang="cs-CZ" b="1" dirty="0"/>
              <a:t>podle jejich nebezpečnosti pro společnost</a:t>
            </a:r>
            <a:r>
              <a:rPr lang="cs-CZ" dirty="0" smtClean="0"/>
              <a:t>.</a:t>
            </a:r>
          </a:p>
          <a:p>
            <a:r>
              <a:rPr lang="cs-CZ" dirty="0" smtClean="0"/>
              <a:t> </a:t>
            </a:r>
            <a:r>
              <a:rPr lang="cs-CZ" dirty="0"/>
              <a:t>Nahoře budou nejvíce nebezpečné, </a:t>
            </a:r>
            <a:endParaRPr lang="cs-CZ" dirty="0" smtClean="0"/>
          </a:p>
          <a:p>
            <a:r>
              <a:rPr lang="cs-CZ" dirty="0" smtClean="0"/>
              <a:t>dole </a:t>
            </a:r>
            <a:r>
              <a:rPr lang="cs-CZ" dirty="0"/>
              <a:t>nejméně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 smtClean="0"/>
              <a:t> </a:t>
            </a:r>
          </a:p>
          <a:p>
            <a:r>
              <a:rPr lang="cs-CZ" dirty="0" smtClean="0"/>
              <a:t>(</a:t>
            </a:r>
            <a:r>
              <a:rPr lang="cs-CZ" b="1" dirty="0"/>
              <a:t>Doplňte do tištěné tabulky.</a:t>
            </a:r>
            <a:r>
              <a:rPr lang="cs-CZ" dirty="0"/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3. Trestné činy </a:t>
            </a:r>
            <a:r>
              <a:rPr lang="cs-CZ" b="1" dirty="0" smtClean="0"/>
              <a:t>I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1866079"/>
              </p:ext>
            </p:extLst>
          </p:nvPr>
        </p:nvGraphicFramePr>
        <p:xfrm>
          <a:off x="457200" y="1600200"/>
          <a:ext cx="8229600" cy="416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0744"/>
                <a:gridCol w="504056"/>
                <a:gridCol w="3672408"/>
                <a:gridCol w="442392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Trestný</a:t>
                      </a:r>
                      <a:r>
                        <a:rPr lang="cs-CZ" baseline="0" dirty="0" smtClean="0"/>
                        <a:t> čin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Trestný čin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Calibri"/>
                          <a:ea typeface="Times New Roman"/>
                        </a:rPr>
                        <a:t>únos dítěte a osoby stižené duševní poruchou </a:t>
                      </a:r>
                      <a:endParaRPr lang="cs-CZ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přijetí úplatku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neposkytnutí pomoci řidičem dopravního prostředku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nenastoupení služby v ozbrojených silách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padělání a pozměnění peněz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šíření toxikomanie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podání alkoholu dítěti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znásilnění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ohrožování zdraví závadnými potravinami a jinými předměty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loupež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zneužívání pravomoci úřední osoby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porušení autorského práva, práv souvisejících s právem autorským a práv k databázi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vražda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teror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5114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3. Trestné činy </a:t>
            </a:r>
            <a:r>
              <a:rPr lang="cs-CZ" b="1" dirty="0" smtClean="0"/>
              <a:t>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Domácí úkol do příští hodiny: </a:t>
            </a:r>
            <a:endParaRPr lang="cs-CZ" dirty="0"/>
          </a:p>
          <a:p>
            <a:r>
              <a:rPr lang="cs-CZ" dirty="0"/>
              <a:t>Ve trestním zákoníku vyhledejte všech čtrnáct trestných činů </a:t>
            </a:r>
          </a:p>
          <a:p>
            <a:r>
              <a:rPr lang="cs-CZ" dirty="0"/>
              <a:t>a vypište si jejich skutkové podstaty a </a:t>
            </a:r>
            <a:r>
              <a:rPr lang="cs-CZ" b="1" dirty="0"/>
              <a:t>základní</a:t>
            </a:r>
            <a:r>
              <a:rPr lang="cs-CZ" dirty="0"/>
              <a:t> trestní sazby. </a:t>
            </a:r>
            <a:endParaRPr lang="cs-CZ" dirty="0" smtClean="0"/>
          </a:p>
          <a:p>
            <a:endParaRPr lang="cs-CZ" dirty="0"/>
          </a:p>
          <a:p>
            <a:r>
              <a:rPr lang="cs-CZ" dirty="0"/>
              <a:t>(Není třeba opisovat doslova trestní zákoník, </a:t>
            </a:r>
          </a:p>
          <a:p>
            <a:pPr marL="0" indent="0">
              <a:buNone/>
            </a:pPr>
            <a:r>
              <a:rPr lang="cs-CZ" dirty="0"/>
              <a:t>poznamenejte si obsah textů vlastními slovy!)</a:t>
            </a:r>
          </a:p>
        </p:txBody>
      </p:sp>
    </p:spTree>
    <p:extLst>
      <p:ext uri="{BB962C8B-B14F-4D97-AF65-F5344CB8AC3E}">
        <p14:creationId xmlns:p14="http://schemas.microsoft.com/office/powerpoint/2010/main" val="228193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230</Words>
  <Application>Microsoft Office PowerPoint</Application>
  <PresentationFormat>Předvádění na obrazovce (4:3)</PresentationFormat>
  <Paragraphs>47</Paragraphs>
  <Slides>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Motiv systému Office</vt:lpstr>
      <vt:lpstr>Název vzdělávacího materiálu</vt:lpstr>
      <vt:lpstr>3. Trestné činy I</vt:lpstr>
      <vt:lpstr>3. Trestné činy I</vt:lpstr>
      <vt:lpstr>3. Trestné činy 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ED</cp:lastModifiedBy>
  <cp:revision>39</cp:revision>
  <dcterms:created xsi:type="dcterms:W3CDTF">2012-06-18T15:15:37Z</dcterms:created>
  <dcterms:modified xsi:type="dcterms:W3CDTF">2013-01-01T10:46:18Z</dcterms:modified>
</cp:coreProperties>
</file>